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27"/>
  </p:notesMasterIdLst>
  <p:sldIdLst>
    <p:sldId id="256" r:id="rId4"/>
    <p:sldId id="257" r:id="rId5"/>
    <p:sldId id="261" r:id="rId6"/>
    <p:sldId id="259" r:id="rId7"/>
    <p:sldId id="297" r:id="rId8"/>
    <p:sldId id="302" r:id="rId9"/>
    <p:sldId id="303" r:id="rId10"/>
    <p:sldId id="280" r:id="rId11"/>
    <p:sldId id="264" r:id="rId12"/>
    <p:sldId id="292" r:id="rId13"/>
    <p:sldId id="293" r:id="rId14"/>
    <p:sldId id="269" r:id="rId15"/>
    <p:sldId id="274" r:id="rId16"/>
    <p:sldId id="304" r:id="rId17"/>
    <p:sldId id="328" r:id="rId18"/>
    <p:sldId id="275" r:id="rId19"/>
    <p:sldId id="276" r:id="rId20"/>
    <p:sldId id="277" r:id="rId21"/>
    <p:sldId id="278" r:id="rId22"/>
    <p:sldId id="281" r:id="rId23"/>
    <p:sldId id="282" r:id="rId24"/>
    <p:sldId id="283" r:id="rId25"/>
    <p:sldId id="284" r:id="rId26"/>
    <p:sldId id="285" r:id="rId28"/>
    <p:sldId id="286" r:id="rId29"/>
    <p:sldId id="287" r:id="rId30"/>
    <p:sldId id="291" r:id="rId31"/>
    <p:sldId id="288" r:id="rId32"/>
    <p:sldId id="289" r:id="rId33"/>
    <p:sldId id="290" r:id="rId34"/>
    <p:sldId id="300" r:id="rId35"/>
    <p:sldId id="279" r:id="rId36"/>
    <p:sldId id="329" r:id="rId37"/>
  </p:sldIdLst>
  <p:sldSz cx="12192000" cy="6858000"/>
  <p:notesSz cx="6858000" cy="9144000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8" userDrawn="1">
          <p15:clr>
            <a:srgbClr val="A4A3A4"/>
          </p15:clr>
        </p15:guide>
        <p15:guide id="2" pos="38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A3AD"/>
    <a:srgbClr val="000000"/>
    <a:srgbClr val="01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950" y="744"/>
      </p:cViewPr>
      <p:guideLst>
        <p:guide orient="horz" pos="2108"/>
        <p:guide pos="38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1" Type="http://schemas.openxmlformats.org/officeDocument/2006/relationships/tags" Target="tags/tag40.xml"/><Relationship Id="rId40" Type="http://schemas.openxmlformats.org/officeDocument/2006/relationships/tableStyles" Target="tableStyles.xml"/><Relationship Id="rId4" Type="http://schemas.openxmlformats.org/officeDocument/2006/relationships/slide" Target="slides/slide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1"/>
      <c:tx>
        <c:rich>
          <a:bodyPr/>
          <a:lstStyle/>
          <a:p>
            <a:pPr>
              <a:defRPr/>
            </a:pPr>
          </a:p>
        </c:rich>
      </c:tx>
    </c:title>
    <c:autoTitleDeleted val="0"/>
    <c:plotArea>
      <c:layout>
        <c:manualLayout>
          <c:layoutTarget val="inner"/>
          <c:xMode val="edge"/>
          <c:yMode val="edge"/>
          <c:x val="0.063754"/>
          <c:y val="0.0713224"/>
          <c:w val="0.936246"/>
          <c:h val="0.81959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noFill/>
            <a:ln w="12700" cap="flat">
              <a:noFill/>
              <a:miter lim="400000"/>
            </a:ln>
            <a:effectLst/>
          </c:spPr>
          <c:invertIfNegative val="0"/>
          <c:dLbls>
            <c:delete val="1"/>
          </c:dLbls>
          <c:cat>
            <c:strRef>
              <c:f>Sheet1!$B$1:$E$1</c:f>
              <c:strCache>
                <c:ptCount val="4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27</c:v>
                </c:pt>
                <c:pt idx="1">
                  <c:v>36</c:v>
                </c:pt>
                <c:pt idx="2">
                  <c:v>63</c:v>
                </c:pt>
                <c:pt idx="3">
                  <c:v>143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100"/>
        <c:axId val="242452415"/>
        <c:axId val="1"/>
      </c:barChart>
      <c:barChart>
        <c:barDir val="col"/>
        <c:grouping val="stacked"/>
        <c:varyColors val="0"/>
        <c:ser>
          <c:idx val="1"/>
          <c:order val="1"/>
          <c:tx>
            <c:strRef>
              <c:f>Sheet1!$A$3</c:f>
              <c:strCache>
                <c:ptCount val="1"/>
                <c:pt idx="0">
                  <c:v>Region 2</c:v>
                </c:pt>
              </c:strCache>
            </c:strRef>
          </c:tx>
          <c:spPr>
            <a:solidFill>
              <a:srgbClr val="55A3AD"/>
            </a:solidFill>
            <a:ln w="12700" cap="flat">
              <a:noFill/>
              <a:miter lim="400000"/>
            </a:ln>
            <a:effectLst/>
          </c:spPr>
          <c:invertIfNegative val="0"/>
          <c:dLbls>
            <c:delete val="1"/>
          </c:dLbls>
          <c:cat>
            <c:strRef>
              <c:f>Sheet1!$B$1:$E$1</c:f>
              <c:strCache>
                <c:ptCount val="4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55</c:v>
                </c:pt>
                <c:pt idx="1">
                  <c:v>43</c:v>
                </c:pt>
                <c:pt idx="2">
                  <c:v>80</c:v>
                </c:pt>
                <c:pt idx="3">
                  <c:v>48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100"/>
        <c:axId val="1175370640"/>
        <c:axId val="1174135616"/>
      </c:barChart>
      <c:catAx>
        <c:axId val="242452415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 cmpd="sng" algn="ctr">
            <a:solidFill>
              <a:srgbClr val="000000"/>
            </a:solidFill>
            <a:prstDash val="solid"/>
            <a:miter lim="400000"/>
          </a:ln>
        </c:spPr>
        <c:txPr>
          <a:bodyPr rot="0" spcFirstLastPara="0" vertOverflow="ellipsis" vert="horz" wrap="square" anchor="ctr" anchorCtr="1"/>
          <a:lstStyle/>
          <a:p>
            <a:pPr>
              <a:defRPr lang="zh-CN" sz="2000" b="0" i="0" u="none" strike="noStrike" kern="1200" baseline="0">
                <a:solidFill>
                  <a:srgbClr val="55A3AD"/>
                </a:solidFill>
                <a:effectLst/>
                <a:latin typeface="Helvetica"/>
                <a:ea typeface="+mn-ea"/>
                <a:cs typeface="+mn-cs"/>
              </a:defRPr>
            </a:pPr>
          </a:p>
        </c:txPr>
        <c:crossAx val="1"/>
        <c:crosses val="autoZero"/>
        <c:auto val="1"/>
        <c:lblAlgn val="ctr"/>
        <c:lblOffset val="100"/>
        <c:noMultiLvlLbl val="1"/>
      </c:catAx>
      <c:valAx>
        <c:axId val="1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 cmpd="sng" algn="ctr">
            <a:noFill/>
            <a:prstDash val="solid"/>
            <a:miter lim="400000"/>
          </a:ln>
        </c:spPr>
        <c:txPr>
          <a:bodyPr rot="0" spcFirstLastPara="0" vertOverflow="ellipsis" vert="horz" wrap="square" anchor="ctr" anchorCtr="1"/>
          <a:lstStyle/>
          <a:p>
            <a:pPr>
              <a:defRPr lang="zh-CN" sz="2000" b="0" i="0" u="none" strike="noStrike" kern="1200" baseline="0">
                <a:solidFill>
                  <a:srgbClr val="55A3AD"/>
                </a:solidFill>
                <a:effectLst/>
                <a:latin typeface="Helvetica"/>
                <a:ea typeface="+mn-ea"/>
                <a:cs typeface="+mn-cs"/>
              </a:defRPr>
            </a:pPr>
          </a:p>
        </c:txPr>
        <c:crossAx val="242452415"/>
        <c:crosses val="autoZero"/>
        <c:crossBetween val="between"/>
        <c:majorUnit val="50"/>
        <c:minorUnit val="25"/>
      </c:valAx>
      <c:catAx>
        <c:axId val="117537064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174135616"/>
        <c:crosses val="autoZero"/>
        <c:auto val="1"/>
        <c:lblAlgn val="ctr"/>
        <c:lblOffset val="100"/>
        <c:noMultiLvlLbl val="0"/>
      </c:catAx>
      <c:valAx>
        <c:axId val="1174135616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175370640"/>
        <c:crosses val="max"/>
        <c:crossBetween val="between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1"/>
      <c:tx>
        <c:rich>
          <a:bodyPr/>
          <a:lstStyle/>
          <a:p>
            <a:pPr>
              <a:defRPr/>
            </a:pPr>
          </a:p>
        </c:rich>
      </c:tx>
    </c:title>
    <c:autoTitleDeleted val="0"/>
    <c:plotArea>
      <c:layout>
        <c:manualLayout>
          <c:layoutTarget val="inner"/>
          <c:xMode val="edge"/>
          <c:yMode val="edge"/>
          <c:x val="0.063754"/>
          <c:y val="0.0713224"/>
          <c:w val="0.936246"/>
          <c:h val="0.81959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noFill/>
            <a:ln w="12700" cap="flat">
              <a:noFill/>
              <a:miter lim="400000"/>
            </a:ln>
            <a:effectLst/>
          </c:spPr>
          <c:invertIfNegative val="0"/>
          <c:dLbls>
            <c:delete val="1"/>
          </c:dLbls>
          <c:cat>
            <c:strRef>
              <c:f>Sheet1!$B$1:$E$1</c:f>
              <c:strCache>
                <c:ptCount val="4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27</c:v>
                </c:pt>
                <c:pt idx="1">
                  <c:v>36</c:v>
                </c:pt>
                <c:pt idx="2">
                  <c:v>63</c:v>
                </c:pt>
                <c:pt idx="3">
                  <c:v>143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100"/>
        <c:axId val="242452415"/>
        <c:axId val="1"/>
      </c:barChart>
      <c:barChart>
        <c:barDir val="col"/>
        <c:grouping val="stacked"/>
        <c:varyColors val="0"/>
        <c:ser>
          <c:idx val="1"/>
          <c:order val="1"/>
          <c:tx>
            <c:strRef>
              <c:f>Sheet1!$A$3</c:f>
              <c:strCache>
                <c:ptCount val="1"/>
                <c:pt idx="0">
                  <c:v>Region 2</c:v>
                </c:pt>
              </c:strCache>
            </c:strRef>
          </c:tx>
          <c:spPr>
            <a:solidFill>
              <a:srgbClr val="55A3AD"/>
            </a:solidFill>
            <a:ln w="12700" cap="flat">
              <a:noFill/>
              <a:miter lim="400000"/>
            </a:ln>
            <a:effectLst/>
          </c:spPr>
          <c:invertIfNegative val="0"/>
          <c:dLbls>
            <c:delete val="1"/>
          </c:dLbls>
          <c:cat>
            <c:strRef>
              <c:f>Sheet1!$B$1:$E$1</c:f>
              <c:strCache>
                <c:ptCount val="4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55</c:v>
                </c:pt>
                <c:pt idx="1">
                  <c:v>43</c:v>
                </c:pt>
                <c:pt idx="2">
                  <c:v>80</c:v>
                </c:pt>
                <c:pt idx="3">
                  <c:v>48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100"/>
        <c:axId val="1175370640"/>
        <c:axId val="1174135616"/>
      </c:barChart>
      <c:catAx>
        <c:axId val="242452415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 cmpd="sng" algn="ctr">
            <a:solidFill>
              <a:srgbClr val="000000"/>
            </a:solidFill>
            <a:prstDash val="solid"/>
            <a:miter lim="400000"/>
          </a:ln>
        </c:spPr>
        <c:txPr>
          <a:bodyPr rot="0" spcFirstLastPara="0" vertOverflow="ellipsis" vert="horz" wrap="square" anchor="ctr" anchorCtr="1"/>
          <a:lstStyle/>
          <a:p>
            <a:pPr>
              <a:defRPr lang="zh-CN" sz="2000" b="0" i="0" u="none" strike="noStrike" kern="1200" baseline="0">
                <a:solidFill>
                  <a:srgbClr val="55A3AD"/>
                </a:solidFill>
                <a:effectLst/>
                <a:latin typeface="Helvetica"/>
                <a:ea typeface="+mn-ea"/>
                <a:cs typeface="+mn-cs"/>
              </a:defRPr>
            </a:pPr>
          </a:p>
        </c:txPr>
        <c:crossAx val="1"/>
        <c:crosses val="autoZero"/>
        <c:auto val="1"/>
        <c:lblAlgn val="ctr"/>
        <c:lblOffset val="100"/>
        <c:noMultiLvlLbl val="1"/>
      </c:catAx>
      <c:valAx>
        <c:axId val="1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 cmpd="sng" algn="ctr">
            <a:noFill/>
            <a:prstDash val="solid"/>
            <a:miter lim="400000"/>
          </a:ln>
        </c:spPr>
        <c:txPr>
          <a:bodyPr rot="0" spcFirstLastPara="0" vertOverflow="ellipsis" vert="horz" wrap="square" anchor="ctr" anchorCtr="1"/>
          <a:lstStyle/>
          <a:p>
            <a:pPr>
              <a:defRPr lang="zh-CN" sz="2000" b="0" i="0" u="none" strike="noStrike" kern="1200" baseline="0">
                <a:solidFill>
                  <a:srgbClr val="55A3AD"/>
                </a:solidFill>
                <a:effectLst/>
                <a:latin typeface="Helvetica"/>
                <a:ea typeface="+mn-ea"/>
                <a:cs typeface="+mn-cs"/>
              </a:defRPr>
            </a:pPr>
          </a:p>
        </c:txPr>
        <c:crossAx val="242452415"/>
        <c:crosses val="autoZero"/>
        <c:crossBetween val="between"/>
        <c:majorUnit val="50"/>
        <c:minorUnit val="25"/>
      </c:valAx>
      <c:catAx>
        <c:axId val="117537064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174135616"/>
        <c:crosses val="autoZero"/>
        <c:auto val="1"/>
        <c:lblAlgn val="ctr"/>
        <c:lblOffset val="100"/>
        <c:noMultiLvlLbl val="0"/>
      </c:catAx>
      <c:valAx>
        <c:axId val="1174135616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175370640"/>
        <c:crosses val="max"/>
        <c:crossBetween val="between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C7C2F-BB2F-488F-BD2F-0FF5939F28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5FC2-DEED-4607-AEF7-5EDBBEF4A1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C7C2F-BB2F-488F-BD2F-0FF5939F28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5FC2-DEED-4607-AEF7-5EDBBEF4A1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C7C2F-BB2F-488F-BD2F-0FF5939F28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5FC2-DEED-4607-AEF7-5EDBBEF4A1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C7C2F-BB2F-488F-BD2F-0FF5939F28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5FC2-DEED-4607-AEF7-5EDBBEF4A1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C7C2F-BB2F-488F-BD2F-0FF5939F28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5FC2-DEED-4607-AEF7-5EDBBEF4A1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C7C2F-BB2F-488F-BD2F-0FF5939F28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5FC2-DEED-4607-AEF7-5EDBBEF4A1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C7C2F-BB2F-488F-BD2F-0FF5939F28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5FC2-DEED-4607-AEF7-5EDBBEF4A1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C7C2F-BB2F-488F-BD2F-0FF5939F28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5FC2-DEED-4607-AEF7-5EDBBEF4A1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C7C2F-BB2F-488F-BD2F-0FF5939F28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5FC2-DEED-4607-AEF7-5EDBBEF4A1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C7C2F-BB2F-488F-BD2F-0FF5939F28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5FC2-DEED-4607-AEF7-5EDBBEF4A1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C7C2F-BB2F-488F-BD2F-0FF5939F28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5FC2-DEED-4607-AEF7-5EDBBEF4A1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C7C2F-BB2F-488F-BD2F-0FF5939F28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5FC2-DEED-4607-AEF7-5EDBBEF4A1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C7C2F-BB2F-488F-BD2F-0FF5939F28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5FC2-DEED-4607-AEF7-5EDBBEF4A1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C7C2F-BB2F-488F-BD2F-0FF5939F28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5FC2-DEED-4607-AEF7-5EDBBEF4A1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C7C2F-BB2F-488F-BD2F-0FF5939F28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5FC2-DEED-4607-AEF7-5EDBBEF4A1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C7C2F-BB2F-488F-BD2F-0FF5939F28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5FC2-DEED-4607-AEF7-5EDBBEF4A1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C7C2F-BB2F-488F-BD2F-0FF5939F28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5FC2-DEED-4607-AEF7-5EDBBEF4A1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C7C2F-BB2F-488F-BD2F-0FF5939F28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5FC2-DEED-4607-AEF7-5EDBBEF4A1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C7C2F-BB2F-488F-BD2F-0FF5939F28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5FC2-DEED-4607-AEF7-5EDBBEF4A1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C7C2F-BB2F-488F-BD2F-0FF5939F28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5FC2-DEED-4607-AEF7-5EDBBEF4A1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C7C2F-BB2F-488F-BD2F-0FF5939F28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5FC2-DEED-4607-AEF7-5EDBBEF4A1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C7C2F-BB2F-488F-BD2F-0FF5939F28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5FC2-DEED-4607-AEF7-5EDBBEF4A1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C7C2F-BB2F-488F-BD2F-0FF5939F28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E5FC2-DEED-4607-AEF7-5EDBBEF4A1B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C7C2F-BB2F-488F-BD2F-0FF5939F28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E5FC2-DEED-4607-AEF7-5EDBBEF4A1B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4" Type="http://schemas.openxmlformats.org/officeDocument/2006/relationships/slideLayout" Target="../slideLayouts/slideLayout13.xml"/><Relationship Id="rId23" Type="http://schemas.openxmlformats.org/officeDocument/2006/relationships/tags" Target="../tags/tag32.xml"/><Relationship Id="rId22" Type="http://schemas.openxmlformats.org/officeDocument/2006/relationships/tags" Target="../tags/tag31.xml"/><Relationship Id="rId21" Type="http://schemas.openxmlformats.org/officeDocument/2006/relationships/tags" Target="../tags/tag30.xml"/><Relationship Id="rId20" Type="http://schemas.openxmlformats.org/officeDocument/2006/relationships/tags" Target="../tags/tag29.xml"/><Relationship Id="rId2" Type="http://schemas.openxmlformats.org/officeDocument/2006/relationships/tags" Target="../tags/tag11.xml"/><Relationship Id="rId19" Type="http://schemas.openxmlformats.org/officeDocument/2006/relationships/tags" Target="../tags/tag28.xml"/><Relationship Id="rId18" Type="http://schemas.openxmlformats.org/officeDocument/2006/relationships/tags" Target="../tags/tag27.xml"/><Relationship Id="rId17" Type="http://schemas.openxmlformats.org/officeDocument/2006/relationships/tags" Target="../tags/tag26.xml"/><Relationship Id="rId16" Type="http://schemas.openxmlformats.org/officeDocument/2006/relationships/tags" Target="../tags/tag25.xml"/><Relationship Id="rId15" Type="http://schemas.openxmlformats.org/officeDocument/2006/relationships/tags" Target="../tags/tag24.xml"/><Relationship Id="rId14" Type="http://schemas.openxmlformats.org/officeDocument/2006/relationships/tags" Target="../tags/tag23.xml"/><Relationship Id="rId13" Type="http://schemas.openxmlformats.org/officeDocument/2006/relationships/tags" Target="../tags/tag22.xml"/><Relationship Id="rId12" Type="http://schemas.openxmlformats.org/officeDocument/2006/relationships/tags" Target="../tags/tag21.xml"/><Relationship Id="rId11" Type="http://schemas.openxmlformats.org/officeDocument/2006/relationships/tags" Target="../tags/tag20.xml"/><Relationship Id="rId10" Type="http://schemas.openxmlformats.org/officeDocument/2006/relationships/tags" Target="../tags/tag19.xml"/><Relationship Id="rId1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44779"/>
            <a:ext cx="12192000" cy="685799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655402" y="2785713"/>
            <a:ext cx="6035040" cy="1861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500" spc="20">
                <a:ln w="22225">
                  <a:solidFill>
                    <a:srgbClr val="55A3AD"/>
                  </a:solidFill>
                </a:ln>
                <a:noFill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述职陈述</a:t>
            </a:r>
            <a:endParaRPr lang="zh-CN" altLang="en-US" sz="11500" spc="20">
              <a:ln w="22225">
                <a:solidFill>
                  <a:srgbClr val="55A3AD"/>
                </a:solidFill>
              </a:ln>
              <a:noFill/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66897" y="1065689"/>
            <a:ext cx="10431780" cy="1861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500" spc="20">
                <a:ln w="22225">
                  <a:solidFill>
                    <a:srgbClr val="55A3AD"/>
                  </a:solidFill>
                </a:ln>
                <a:noFill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DevOps研发小组</a:t>
            </a:r>
            <a:endParaRPr lang="zh-CN" altLang="en-US" sz="11500" spc="20">
              <a:ln w="22225">
                <a:solidFill>
                  <a:srgbClr val="55A3AD"/>
                </a:solidFill>
              </a:ln>
              <a:noFill/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19534" y="2826353"/>
            <a:ext cx="6035040" cy="1861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500" spc="20">
                <a:ln w="22225">
                  <a:solidFill>
                    <a:schemeClr val="tx1"/>
                  </a:solidFill>
                </a:ln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述职陈述</a:t>
            </a:r>
            <a:endParaRPr lang="zh-CN" altLang="en-US" sz="11500" spc="20">
              <a:ln w="22225">
                <a:solidFill>
                  <a:schemeClr val="tx1"/>
                </a:solidFill>
              </a:ln>
              <a:solidFill>
                <a:schemeClr val="bg1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98009" y="1029494"/>
            <a:ext cx="10431780" cy="1861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500" spc="20">
                <a:ln w="22225">
                  <a:solidFill>
                    <a:schemeClr val="tx1"/>
                  </a:solidFill>
                </a:ln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DevOps研发小组</a:t>
            </a:r>
            <a:endParaRPr lang="zh-CN" altLang="en-US" sz="11500" spc="20">
              <a:ln w="22225">
                <a:solidFill>
                  <a:schemeClr val="tx1"/>
                </a:solidFill>
              </a:ln>
              <a:solidFill>
                <a:schemeClr val="bg1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9344987" y="1711325"/>
            <a:ext cx="467293" cy="59281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9812620" y="1399032"/>
            <a:ext cx="284105" cy="281686"/>
          </a:xfrm>
          <a:prstGeom prst="ellipse">
            <a:avLst/>
          </a:prstGeom>
          <a:noFill/>
          <a:ln w="28575"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33000">
                  <a:srgbClr val="01FF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2991783" y="2007734"/>
            <a:ext cx="467293" cy="59281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2730935" y="2644870"/>
            <a:ext cx="284105" cy="281686"/>
          </a:xfrm>
          <a:prstGeom prst="ellipse">
            <a:avLst/>
          </a:prstGeom>
          <a:noFill/>
          <a:ln w="28575"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33000">
                  <a:srgbClr val="01FF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157008" y="4725200"/>
            <a:ext cx="3535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>
                <a:solidFill>
                  <a:schemeClr val="bg1"/>
                </a:solidFill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DevOps研发小组述职陈述</a:t>
            </a:r>
            <a:endParaRPr lang="zh-CN" altLang="en-US" sz="2400">
              <a:solidFill>
                <a:schemeClr val="bg1"/>
              </a:solidFill>
              <a:latin typeface="思源黑体 HW Regular" panose="020B0500000000000000" pitchFamily="34" charset="-122"/>
              <a:ea typeface="思源黑体 HW Regular" panose="020B0500000000000000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8034993" y="4956032"/>
            <a:ext cx="71956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3437442" y="4956032"/>
            <a:ext cx="71956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7999" y="128711"/>
            <a:ext cx="3759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工作成绩展示</a:t>
            </a:r>
            <a:endParaRPr lang="zh-CN" altLang="en-US" sz="2400" dirty="0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6" name="Rectangle 1"/>
          <p:cNvSpPr/>
          <p:nvPr/>
        </p:nvSpPr>
        <p:spPr>
          <a:xfrm>
            <a:off x="923925" y="1762037"/>
            <a:ext cx="3028950" cy="3924301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" name="Rectangle 2"/>
          <p:cNvSpPr/>
          <p:nvPr/>
        </p:nvSpPr>
        <p:spPr>
          <a:xfrm>
            <a:off x="923925" y="1762037"/>
            <a:ext cx="3028950" cy="796071"/>
          </a:xfrm>
          <a:prstGeom prst="rect">
            <a:avLst/>
          </a:prstGeom>
          <a:solidFill>
            <a:srgbClr val="55A3A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" name="Rectangle 3"/>
          <p:cNvSpPr/>
          <p:nvPr/>
        </p:nvSpPr>
        <p:spPr>
          <a:xfrm>
            <a:off x="4581525" y="1762037"/>
            <a:ext cx="3028950" cy="3924301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" name="Rectangle 4"/>
          <p:cNvSpPr/>
          <p:nvPr/>
        </p:nvSpPr>
        <p:spPr>
          <a:xfrm>
            <a:off x="4581525" y="1762037"/>
            <a:ext cx="3028950" cy="796071"/>
          </a:xfrm>
          <a:prstGeom prst="rect">
            <a:avLst/>
          </a:prstGeom>
          <a:solidFill>
            <a:srgbClr val="55A3A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" name="Rectangle 5"/>
          <p:cNvSpPr/>
          <p:nvPr/>
        </p:nvSpPr>
        <p:spPr>
          <a:xfrm>
            <a:off x="8239123" y="1762037"/>
            <a:ext cx="3028950" cy="3924301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" name="TextBox 6"/>
          <p:cNvSpPr txBox="1"/>
          <p:nvPr/>
        </p:nvSpPr>
        <p:spPr>
          <a:xfrm>
            <a:off x="1768197" y="1867684"/>
            <a:ext cx="1017264" cy="58477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3200" b="1" spc="300">
                <a:solidFill>
                  <a:srgbClr val="181717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ONE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2" name="TextBox 7"/>
          <p:cNvSpPr txBox="1"/>
          <p:nvPr/>
        </p:nvSpPr>
        <p:spPr>
          <a:xfrm>
            <a:off x="5647749" y="1867684"/>
            <a:ext cx="1097414" cy="58477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3200" b="1" spc="300">
                <a:solidFill>
                  <a:srgbClr val="181717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TWO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3" name="Rectangle 8"/>
          <p:cNvSpPr/>
          <p:nvPr/>
        </p:nvSpPr>
        <p:spPr>
          <a:xfrm>
            <a:off x="1058395" y="4918734"/>
            <a:ext cx="2760011" cy="628651"/>
          </a:xfrm>
          <a:prstGeom prst="rect">
            <a:avLst/>
          </a:prstGeom>
          <a:solidFill>
            <a:srgbClr val="55A3A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" name="Rectangle 9"/>
          <p:cNvSpPr/>
          <p:nvPr/>
        </p:nvSpPr>
        <p:spPr>
          <a:xfrm>
            <a:off x="4715995" y="4918734"/>
            <a:ext cx="2760010" cy="628651"/>
          </a:xfrm>
          <a:prstGeom prst="rect">
            <a:avLst/>
          </a:prstGeom>
          <a:solidFill>
            <a:srgbClr val="55A3A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" name="Rectangle 10"/>
          <p:cNvSpPr/>
          <p:nvPr/>
        </p:nvSpPr>
        <p:spPr>
          <a:xfrm>
            <a:off x="8373593" y="4918734"/>
            <a:ext cx="2760010" cy="628651"/>
          </a:xfrm>
          <a:prstGeom prst="rect">
            <a:avLst/>
          </a:prstGeom>
          <a:solidFill>
            <a:srgbClr val="55A3A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" name="TextBox 11"/>
          <p:cNvSpPr txBox="1"/>
          <p:nvPr/>
        </p:nvSpPr>
        <p:spPr>
          <a:xfrm>
            <a:off x="1885316" y="5033004"/>
            <a:ext cx="1106170" cy="39878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000" spc="300">
                <a:solidFill>
                  <a:srgbClr val="181717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pc="0"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开发工作</a:t>
            </a:r>
            <a:endParaRPr lang="zh-CN" altLang="en-US" spc="0">
              <a:solidFill>
                <a:schemeClr val="bg1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7" name="Rectangle 12"/>
          <p:cNvSpPr/>
          <p:nvPr/>
        </p:nvSpPr>
        <p:spPr>
          <a:xfrm>
            <a:off x="8239123" y="1762037"/>
            <a:ext cx="3028951" cy="796071"/>
          </a:xfrm>
          <a:prstGeom prst="rect">
            <a:avLst/>
          </a:prstGeom>
          <a:solidFill>
            <a:srgbClr val="55A3A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" name="TextBox 13"/>
          <p:cNvSpPr txBox="1"/>
          <p:nvPr/>
        </p:nvSpPr>
        <p:spPr>
          <a:xfrm>
            <a:off x="5542916" y="5033004"/>
            <a:ext cx="1106170" cy="39878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000" spc="300">
                <a:solidFill>
                  <a:srgbClr val="181717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pc="0"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运维工作</a:t>
            </a:r>
            <a:endParaRPr lang="zh-CN" altLang="en-US" spc="0">
              <a:solidFill>
                <a:schemeClr val="bg1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9" name="TextBox 14"/>
          <p:cNvSpPr txBox="1"/>
          <p:nvPr/>
        </p:nvSpPr>
        <p:spPr>
          <a:xfrm>
            <a:off x="9200514" y="5033004"/>
            <a:ext cx="1106170" cy="39878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000" spc="300">
                <a:solidFill>
                  <a:srgbClr val="181717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pc="0"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用户沟通</a:t>
            </a:r>
            <a:endParaRPr lang="zh-CN" altLang="en-US" spc="0">
              <a:solidFill>
                <a:schemeClr val="bg1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20" name="TextBox 15"/>
          <p:cNvSpPr txBox="1"/>
          <p:nvPr/>
        </p:nvSpPr>
        <p:spPr>
          <a:xfrm>
            <a:off x="9173287" y="1867683"/>
            <a:ext cx="1409999" cy="58477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3200" b="1" spc="300">
                <a:solidFill>
                  <a:srgbClr val="181717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THREE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21" name="Rectangle 16"/>
          <p:cNvSpPr txBox="1"/>
          <p:nvPr/>
        </p:nvSpPr>
        <p:spPr>
          <a:xfrm>
            <a:off x="1120140" y="3129280"/>
            <a:ext cx="2735580" cy="129032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支持开发者桌面相关功能的快速落地，</a:t>
            </a:r>
            <a:endParaRPr lang="en-US" altLang="zh-CN" sz="1200"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20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解决大模型辅助代码开发、</a:t>
            </a:r>
            <a:endParaRPr lang="en-US" altLang="zh-CN" sz="1200"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20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C/C++ UT生成、</a:t>
            </a:r>
            <a:endParaRPr lang="en-US" altLang="zh-CN" sz="1200"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20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Code Analysis、</a:t>
            </a:r>
            <a:endParaRPr lang="en-US" altLang="zh-CN" sz="1200"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20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Code Check等问题。</a:t>
            </a:r>
            <a:endParaRPr lang="en-US" altLang="zh-CN" sz="1200"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22" name="Rectangle 17"/>
          <p:cNvSpPr txBox="1"/>
          <p:nvPr/>
        </p:nvSpPr>
        <p:spPr>
          <a:xfrm>
            <a:off x="4813727" y="3129383"/>
            <a:ext cx="2564546" cy="105029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优化了线上的资源利用率</a:t>
            </a:r>
            <a:endParaRPr lang="en-US" altLang="zh-CN" sz="1200"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20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包括Ceph存储清理</a:t>
            </a:r>
            <a:r>
              <a:rPr lang="zh-CN" altLang="en-US" sz="120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、</a:t>
            </a:r>
            <a:endParaRPr lang="en-US" altLang="zh-CN" sz="1200"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20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闲置空间回收</a:t>
            </a:r>
            <a:r>
              <a:rPr lang="zh-CN" altLang="en-US" sz="120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、</a:t>
            </a:r>
            <a:endParaRPr lang="en-US" altLang="zh-CN" sz="1200"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20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机器上线和资源补充。</a:t>
            </a:r>
            <a:endParaRPr lang="en-US" altLang="zh-CN" sz="1200"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23" name="Rectangle 18"/>
          <p:cNvSpPr txBox="1"/>
          <p:nvPr/>
        </p:nvSpPr>
        <p:spPr>
          <a:xfrm>
            <a:off x="8471325" y="3129383"/>
            <a:ext cx="2564546" cy="129032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及时沟通，收集并解决痛点问题，</a:t>
            </a:r>
            <a:endParaRPr lang="en-US" altLang="zh-CN" sz="1200"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20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积极推出云上极速空间</a:t>
            </a:r>
            <a:endParaRPr lang="en-US" altLang="zh-CN" sz="1200"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20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Samba</a:t>
            </a:r>
            <a:r>
              <a:rPr lang="zh-CN" altLang="en-US" sz="120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的</a:t>
            </a:r>
            <a:r>
              <a:rPr lang="en-US" altLang="zh-CN" sz="120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替代方案、</a:t>
            </a:r>
            <a:endParaRPr lang="en-US" altLang="zh-CN" sz="1200"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20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工号切换、</a:t>
            </a:r>
            <a:endParaRPr lang="en-US" altLang="zh-CN" sz="1200"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20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删除代码工作空间不重启等改进措施。</a:t>
            </a:r>
            <a:endParaRPr lang="en-US" altLang="zh-CN" sz="1200"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7999" y="128711"/>
            <a:ext cx="3759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未来工作计划</a:t>
            </a:r>
            <a:endParaRPr lang="zh-CN" altLang="en-US" sz="2400" dirty="0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6" name="Shape 1252"/>
          <p:cNvSpPr/>
          <p:nvPr/>
        </p:nvSpPr>
        <p:spPr>
          <a:xfrm>
            <a:off x="6650108" y="3426425"/>
            <a:ext cx="1996282" cy="92899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>
              <a:lnSpc>
                <a:spcPct val="150000"/>
              </a:lnSpc>
              <a:defRPr sz="1800" i="0" spc="0">
                <a:solidFill>
                  <a:srgbClr val="1E1E1E"/>
                </a:solidFill>
              </a:defRPr>
            </a:lvl1pPr>
          </a:lstStyle>
          <a:p>
            <a:pPr>
              <a:lnSpc>
                <a:spcPct val="130000"/>
              </a:lnSpc>
              <a:defRPr sz="1800" spc="0">
                <a:solidFill>
                  <a:srgbClr val="000000"/>
                </a:solidFill>
              </a:defRPr>
            </a:pPr>
            <a:r>
              <a:rPr lang="en-US" altLang="zh-CN" sz="12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Lorem ipsum dolor sit amet, consectetuer adipiscing elit. Maecenas porttitor congue massa. </a:t>
            </a:r>
            <a:endParaRPr lang="en-US" altLang="zh-CN" sz="12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7" name="Shape 1253"/>
          <p:cNvSpPr/>
          <p:nvPr/>
        </p:nvSpPr>
        <p:spPr>
          <a:xfrm>
            <a:off x="6650108" y="2932361"/>
            <a:ext cx="1790701" cy="432170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>
            <a:lvl1pPr>
              <a:lnSpc>
                <a:spcPct val="150000"/>
              </a:lnSpc>
              <a:spcBef>
                <a:spcPts val="3000"/>
              </a:spcBef>
              <a:defRPr sz="2200" i="0" spc="0">
                <a:solidFill>
                  <a:srgbClr val="1E1E1E"/>
                </a:solidFill>
              </a:defRPr>
            </a:lvl1pPr>
          </a:lstStyle>
          <a:p>
            <a:pPr>
              <a:defRPr sz="1800" spc="0">
                <a:solidFill>
                  <a:srgbClr val="000000"/>
                </a:solidFill>
              </a:defRPr>
            </a:pPr>
            <a:r>
              <a:rPr sz="1800">
                <a:solidFill>
                  <a:srgbClr val="55A3AD"/>
                </a:solidFill>
              </a:rPr>
              <a:t>1.</a:t>
            </a:r>
            <a:r>
              <a:rPr lang="zh-CN" altLang="en-US" sz="1800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添加文本信息</a:t>
            </a:r>
            <a:endParaRPr lang="en-US" altLang="zh-CN" sz="1800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8" name="Shape 1254"/>
          <p:cNvSpPr/>
          <p:nvPr/>
        </p:nvSpPr>
        <p:spPr>
          <a:xfrm>
            <a:off x="9202346" y="3426425"/>
            <a:ext cx="1996282" cy="92899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>
              <a:lnSpc>
                <a:spcPct val="150000"/>
              </a:lnSpc>
              <a:defRPr sz="1800" i="0" spc="0">
                <a:solidFill>
                  <a:srgbClr val="1E1E1E"/>
                </a:solidFill>
              </a:defRPr>
            </a:lvl1pPr>
          </a:lstStyle>
          <a:p>
            <a:pPr>
              <a:lnSpc>
                <a:spcPct val="130000"/>
              </a:lnSpc>
              <a:defRPr sz="1800" spc="0">
                <a:solidFill>
                  <a:srgbClr val="000000"/>
                </a:solidFill>
              </a:defRPr>
            </a:pPr>
            <a:r>
              <a:rPr lang="en-US" altLang="zh-CN" sz="12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Lorem ipsum dolor sit amet, consectetuer adipiscing elit. Maecenas porttitor congue massa. </a:t>
            </a:r>
            <a:endParaRPr lang="en-US" altLang="zh-CN" sz="12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9" name="Shape 1255"/>
          <p:cNvSpPr/>
          <p:nvPr/>
        </p:nvSpPr>
        <p:spPr>
          <a:xfrm>
            <a:off x="9198397" y="2934060"/>
            <a:ext cx="1790701" cy="428772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>
            <a:lvl1pPr>
              <a:lnSpc>
                <a:spcPct val="150000"/>
              </a:lnSpc>
              <a:spcBef>
                <a:spcPts val="3000"/>
              </a:spcBef>
              <a:defRPr sz="2200" i="0" spc="0">
                <a:solidFill>
                  <a:srgbClr val="1E1E1E"/>
                </a:solid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1800">
                <a:solidFill>
                  <a:srgbClr val="55A3AD"/>
                </a:solidFill>
              </a:rPr>
              <a:t>3.</a:t>
            </a:r>
            <a:r>
              <a:rPr lang="zh-CN" altLang="en-US" sz="1800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添加文本信息</a:t>
            </a:r>
            <a:endParaRPr sz="1800">
              <a:solidFill>
                <a:srgbClr val="55A3AD"/>
              </a:solidFill>
            </a:endParaRPr>
          </a:p>
        </p:txBody>
      </p:sp>
      <p:sp>
        <p:nvSpPr>
          <p:cNvPr id="10" name="Shape 1256"/>
          <p:cNvSpPr/>
          <p:nvPr/>
        </p:nvSpPr>
        <p:spPr>
          <a:xfrm>
            <a:off x="6650108" y="4921109"/>
            <a:ext cx="1996282" cy="92899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>
              <a:lnSpc>
                <a:spcPct val="150000"/>
              </a:lnSpc>
              <a:defRPr sz="1800" i="0" spc="0">
                <a:solidFill>
                  <a:srgbClr val="1E1E1E"/>
                </a:solidFill>
              </a:defRPr>
            </a:lvl1pPr>
          </a:lstStyle>
          <a:p>
            <a:pPr>
              <a:lnSpc>
                <a:spcPct val="130000"/>
              </a:lnSpc>
              <a:defRPr sz="1800" spc="0">
                <a:solidFill>
                  <a:srgbClr val="000000"/>
                </a:solidFill>
              </a:defRPr>
            </a:pPr>
            <a:r>
              <a:rPr lang="en-US" altLang="zh-CN" sz="12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Lorem ipsum dolor sit amet, consectetuer adipiscing elit. Maecenas porttitor congue massa. </a:t>
            </a:r>
            <a:endParaRPr lang="en-US" altLang="zh-CN" sz="12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11" name="Shape 1257"/>
          <p:cNvSpPr/>
          <p:nvPr/>
        </p:nvSpPr>
        <p:spPr>
          <a:xfrm>
            <a:off x="6650108" y="4428745"/>
            <a:ext cx="1790701" cy="428772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>
            <a:lvl1pPr>
              <a:lnSpc>
                <a:spcPct val="150000"/>
              </a:lnSpc>
              <a:spcBef>
                <a:spcPts val="3000"/>
              </a:spcBef>
              <a:defRPr sz="2200" i="0" spc="0">
                <a:solidFill>
                  <a:srgbClr val="1E1E1E"/>
                </a:solid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1800">
                <a:solidFill>
                  <a:srgbClr val="55A3AD"/>
                </a:solidFill>
              </a:rPr>
              <a:t>2.</a:t>
            </a:r>
            <a:r>
              <a:rPr lang="zh-CN" altLang="en-US" sz="1800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添加文本信息</a:t>
            </a:r>
            <a:endParaRPr sz="1800">
              <a:solidFill>
                <a:srgbClr val="55A3AD"/>
              </a:solidFill>
            </a:endParaRPr>
          </a:p>
        </p:txBody>
      </p:sp>
      <p:sp>
        <p:nvSpPr>
          <p:cNvPr id="12" name="Shape 1258"/>
          <p:cNvSpPr/>
          <p:nvPr/>
        </p:nvSpPr>
        <p:spPr>
          <a:xfrm>
            <a:off x="9202346" y="4921109"/>
            <a:ext cx="1996282" cy="92899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>
              <a:lnSpc>
                <a:spcPct val="150000"/>
              </a:lnSpc>
              <a:defRPr sz="1800" i="0" spc="0">
                <a:solidFill>
                  <a:srgbClr val="1E1E1E"/>
                </a:solidFill>
              </a:defRPr>
            </a:lvl1pPr>
          </a:lstStyle>
          <a:p>
            <a:pPr>
              <a:lnSpc>
                <a:spcPct val="130000"/>
              </a:lnSpc>
              <a:defRPr sz="1800" spc="0">
                <a:solidFill>
                  <a:srgbClr val="000000"/>
                </a:solidFill>
              </a:defRPr>
            </a:pPr>
            <a:r>
              <a:rPr lang="en-US" altLang="zh-CN" sz="12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Lorem ipsum dolor sit amet, consectetuer adipiscing elit. Maecenas porttitor congue massa. </a:t>
            </a:r>
            <a:endParaRPr lang="en-US" altLang="zh-CN" sz="12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13" name="Shape 1259"/>
          <p:cNvSpPr/>
          <p:nvPr/>
        </p:nvSpPr>
        <p:spPr>
          <a:xfrm>
            <a:off x="9198397" y="4428745"/>
            <a:ext cx="1790701" cy="428772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>
            <a:lvl1pPr>
              <a:lnSpc>
                <a:spcPct val="150000"/>
              </a:lnSpc>
              <a:spcBef>
                <a:spcPts val="3000"/>
              </a:spcBef>
              <a:defRPr sz="2200" i="0" spc="0">
                <a:solidFill>
                  <a:srgbClr val="1E1E1E"/>
                </a:solid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1800">
                <a:solidFill>
                  <a:srgbClr val="55A3AD"/>
                </a:solidFill>
              </a:rPr>
              <a:t>4.</a:t>
            </a:r>
            <a:r>
              <a:rPr lang="zh-CN" altLang="en-US" sz="1800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添加文本信息</a:t>
            </a:r>
            <a:endParaRPr sz="1800">
              <a:solidFill>
                <a:srgbClr val="55A3AD"/>
              </a:solidFill>
            </a:endParaRPr>
          </a:p>
        </p:txBody>
      </p:sp>
      <p:graphicFrame>
        <p:nvGraphicFramePr>
          <p:cNvPr id="14" name="Chart 1262"/>
          <p:cNvGraphicFramePr/>
          <p:nvPr/>
        </p:nvGraphicFramePr>
        <p:xfrm>
          <a:off x="887700" y="3125755"/>
          <a:ext cx="4917245" cy="24333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5" name="Shape 1276"/>
          <p:cNvSpPr txBox="1"/>
          <p:nvPr/>
        </p:nvSpPr>
        <p:spPr>
          <a:xfrm>
            <a:off x="6650108" y="1622799"/>
            <a:ext cx="4046039" cy="988178"/>
          </a:xfrm>
          <a:prstGeom prst="rect">
            <a:avLst/>
          </a:prstGeo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 sz="1800" spc="0">
                <a:solidFill>
                  <a:srgbClr val="000000"/>
                </a:solidFill>
              </a:defRPr>
            </a:pPr>
            <a:r>
              <a:rPr lang="zh-CN" altLang="en-US" sz="2400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点击此处</a:t>
            </a:r>
            <a:endParaRPr lang="en-US" altLang="zh-CN" sz="2400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  <a:p>
            <a:pPr>
              <a:lnSpc>
                <a:spcPct val="100000"/>
              </a:lnSpc>
              <a:defRPr sz="1800" spc="0">
                <a:solidFill>
                  <a:srgbClr val="000000"/>
                </a:solidFill>
              </a:defRPr>
            </a:pPr>
            <a:r>
              <a:rPr lang="zh-CN" altLang="en-US" sz="2400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添加文本信息</a:t>
            </a:r>
            <a:endParaRPr lang="en-US" altLang="zh-CN" sz="2400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游戏机, 棕榈, 塔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6" descr="电商网站蓝色外发光科技感光圈 PNG搜索...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2" t="18334" r="16562" b="14687"/>
          <a:stretch>
            <a:fillRect/>
          </a:stretch>
        </p:blipFill>
        <p:spPr bwMode="auto">
          <a:xfrm>
            <a:off x="783771" y="903333"/>
            <a:ext cx="5203485" cy="539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1850605" y="2276825"/>
            <a:ext cx="30698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03</a:t>
            </a:r>
            <a:endParaRPr lang="zh-CN" altLang="en-US" sz="16600" dirty="0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772150" y="2793365"/>
            <a:ext cx="547751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工作经验总结</a:t>
            </a:r>
            <a:endParaRPr lang="zh-CN" altLang="en-US" sz="6600" dirty="0">
              <a:solidFill>
                <a:schemeClr val="bg1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游戏机, 棕榈, 塔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6" descr="电商网站蓝色外发光科技感光圈 PNG搜索...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2" t="18334" r="16562" b="14687"/>
          <a:stretch>
            <a:fillRect/>
          </a:stretch>
        </p:blipFill>
        <p:spPr bwMode="auto">
          <a:xfrm>
            <a:off x="783771" y="903333"/>
            <a:ext cx="5203485" cy="539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1850605" y="2276825"/>
            <a:ext cx="30698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04</a:t>
            </a:r>
            <a:endParaRPr lang="zh-CN" altLang="en-US" sz="16600" dirty="0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721985" y="2875915"/>
            <a:ext cx="546925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未来工作计划</a:t>
            </a:r>
            <a:endParaRPr lang="zh-CN" altLang="en-US" sz="6600" dirty="0">
              <a:solidFill>
                <a:schemeClr val="bg1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Group 33"/>
          <p:cNvGrpSpPr/>
          <p:nvPr/>
        </p:nvGrpSpPr>
        <p:grpSpPr>
          <a:xfrm>
            <a:off x="3602138" y="1914041"/>
            <a:ext cx="4964236" cy="2720488"/>
            <a:chOff x="-33189" y="-5534"/>
            <a:chExt cx="4964234" cy="2720486"/>
          </a:xfrm>
          <a:solidFill>
            <a:schemeClr val="bg1">
              <a:lumMod val="95000"/>
            </a:schemeClr>
          </a:solidFill>
        </p:grpSpPr>
        <p:sp>
          <p:nvSpPr>
            <p:cNvPr id="7" name="Rectangle 29"/>
            <p:cNvSpPr/>
            <p:nvPr/>
          </p:nvSpPr>
          <p:spPr>
            <a:xfrm rot="3300000">
              <a:off x="180664" y="-219387"/>
              <a:ext cx="1618026" cy="2045732"/>
            </a:xfrm>
            <a:custGeom>
              <a:avLst/>
              <a:gdLst>
                <a:gd name="T0" fmla="*/ 2234 w 3560"/>
                <a:gd name="T1" fmla="*/ 0 h 4508"/>
                <a:gd name="T2" fmla="*/ 908 w 3560"/>
                <a:gd name="T3" fmla="*/ 1744 h 4508"/>
                <a:gd name="T4" fmla="*/ 1605 w 3560"/>
                <a:gd name="T5" fmla="*/ 1744 h 4508"/>
                <a:gd name="T6" fmla="*/ 0 w 3560"/>
                <a:gd name="T7" fmla="*/ 4504 h 4508"/>
                <a:gd name="T8" fmla="*/ 2853 w 3560"/>
                <a:gd name="T9" fmla="*/ 1744 h 4508"/>
                <a:gd name="T10" fmla="*/ 3560 w 3560"/>
                <a:gd name="T11" fmla="*/ 1744 h 4508"/>
                <a:gd name="T12" fmla="*/ 2234 w 3560"/>
                <a:gd name="T13" fmla="*/ 0 h 4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60" h="4508">
                  <a:moveTo>
                    <a:pt x="2234" y="0"/>
                  </a:moveTo>
                  <a:lnTo>
                    <a:pt x="908" y="1744"/>
                  </a:lnTo>
                  <a:lnTo>
                    <a:pt x="1605" y="1744"/>
                  </a:lnTo>
                  <a:cubicBezTo>
                    <a:pt x="1720" y="2943"/>
                    <a:pt x="1261" y="4094"/>
                    <a:pt x="0" y="4504"/>
                  </a:cubicBezTo>
                  <a:cubicBezTo>
                    <a:pt x="1622" y="4508"/>
                    <a:pt x="2541" y="3172"/>
                    <a:pt x="2853" y="1744"/>
                  </a:cubicBezTo>
                  <a:lnTo>
                    <a:pt x="3560" y="1744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>
                  <a:solidFill>
                    <a:srgbClr val="FFFFFF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" name="Rectangle 30"/>
            <p:cNvSpPr/>
            <p:nvPr/>
          </p:nvSpPr>
          <p:spPr>
            <a:xfrm rot="17091814">
              <a:off x="3099166" y="-160110"/>
              <a:ext cx="1618026" cy="2045732"/>
            </a:xfrm>
            <a:custGeom>
              <a:avLst/>
              <a:gdLst>
                <a:gd name="T0" fmla="*/ 2234 w 3560"/>
                <a:gd name="T1" fmla="*/ 0 h 4508"/>
                <a:gd name="T2" fmla="*/ 908 w 3560"/>
                <a:gd name="T3" fmla="*/ 1744 h 4508"/>
                <a:gd name="T4" fmla="*/ 1605 w 3560"/>
                <a:gd name="T5" fmla="*/ 1744 h 4508"/>
                <a:gd name="T6" fmla="*/ 0 w 3560"/>
                <a:gd name="T7" fmla="*/ 4504 h 4508"/>
                <a:gd name="T8" fmla="*/ 2853 w 3560"/>
                <a:gd name="T9" fmla="*/ 1744 h 4508"/>
                <a:gd name="T10" fmla="*/ 3560 w 3560"/>
                <a:gd name="T11" fmla="*/ 1744 h 4508"/>
                <a:gd name="T12" fmla="*/ 2234 w 3560"/>
                <a:gd name="T13" fmla="*/ 0 h 4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60" h="4508">
                  <a:moveTo>
                    <a:pt x="2234" y="0"/>
                  </a:moveTo>
                  <a:lnTo>
                    <a:pt x="908" y="1744"/>
                  </a:lnTo>
                  <a:lnTo>
                    <a:pt x="1605" y="1744"/>
                  </a:lnTo>
                  <a:cubicBezTo>
                    <a:pt x="1720" y="2943"/>
                    <a:pt x="1261" y="4094"/>
                    <a:pt x="0" y="4504"/>
                  </a:cubicBezTo>
                  <a:cubicBezTo>
                    <a:pt x="1622" y="4508"/>
                    <a:pt x="2541" y="3172"/>
                    <a:pt x="2853" y="1744"/>
                  </a:cubicBezTo>
                  <a:lnTo>
                    <a:pt x="3560" y="1744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>
                  <a:solidFill>
                    <a:srgbClr val="FFFFFF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" name="Rectangle 31"/>
            <p:cNvSpPr/>
            <p:nvPr/>
          </p:nvSpPr>
          <p:spPr>
            <a:xfrm rot="1800000">
              <a:off x="1203302" y="970235"/>
              <a:ext cx="1379944" cy="1744716"/>
            </a:xfrm>
            <a:custGeom>
              <a:avLst/>
              <a:gdLst>
                <a:gd name="T0" fmla="*/ 2234 w 3560"/>
                <a:gd name="T1" fmla="*/ 0 h 4508"/>
                <a:gd name="T2" fmla="*/ 908 w 3560"/>
                <a:gd name="T3" fmla="*/ 1744 h 4508"/>
                <a:gd name="T4" fmla="*/ 1605 w 3560"/>
                <a:gd name="T5" fmla="*/ 1744 h 4508"/>
                <a:gd name="T6" fmla="*/ 0 w 3560"/>
                <a:gd name="T7" fmla="*/ 4504 h 4508"/>
                <a:gd name="T8" fmla="*/ 2853 w 3560"/>
                <a:gd name="T9" fmla="*/ 1744 h 4508"/>
                <a:gd name="T10" fmla="*/ 3560 w 3560"/>
                <a:gd name="T11" fmla="*/ 1744 h 4508"/>
                <a:gd name="T12" fmla="*/ 2234 w 3560"/>
                <a:gd name="T13" fmla="*/ 0 h 4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60" h="4508">
                  <a:moveTo>
                    <a:pt x="2234" y="0"/>
                  </a:moveTo>
                  <a:lnTo>
                    <a:pt x="908" y="1744"/>
                  </a:lnTo>
                  <a:lnTo>
                    <a:pt x="1605" y="1744"/>
                  </a:lnTo>
                  <a:cubicBezTo>
                    <a:pt x="1720" y="2943"/>
                    <a:pt x="1261" y="4094"/>
                    <a:pt x="0" y="4504"/>
                  </a:cubicBezTo>
                  <a:cubicBezTo>
                    <a:pt x="1622" y="4508"/>
                    <a:pt x="2541" y="3172"/>
                    <a:pt x="2853" y="1744"/>
                  </a:cubicBezTo>
                  <a:lnTo>
                    <a:pt x="3560" y="1744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>
                  <a:solidFill>
                    <a:srgbClr val="FFFFFF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" name="Rectangle 32"/>
            <p:cNvSpPr/>
            <p:nvPr/>
          </p:nvSpPr>
          <p:spPr>
            <a:xfrm rot="19800000">
              <a:off x="2489147" y="970236"/>
              <a:ext cx="1379944" cy="1744716"/>
            </a:xfrm>
            <a:custGeom>
              <a:avLst/>
              <a:gdLst>
                <a:gd name="T0" fmla="*/ 2234 w 3560"/>
                <a:gd name="T1" fmla="*/ 0 h 4508"/>
                <a:gd name="T2" fmla="*/ 908 w 3560"/>
                <a:gd name="T3" fmla="*/ 1744 h 4508"/>
                <a:gd name="T4" fmla="*/ 1605 w 3560"/>
                <a:gd name="T5" fmla="*/ 1744 h 4508"/>
                <a:gd name="T6" fmla="*/ 0 w 3560"/>
                <a:gd name="T7" fmla="*/ 4504 h 4508"/>
                <a:gd name="T8" fmla="*/ 2853 w 3560"/>
                <a:gd name="T9" fmla="*/ 1744 h 4508"/>
                <a:gd name="T10" fmla="*/ 3560 w 3560"/>
                <a:gd name="T11" fmla="*/ 1744 h 4508"/>
                <a:gd name="T12" fmla="*/ 2234 w 3560"/>
                <a:gd name="T13" fmla="*/ 0 h 4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60" h="4508">
                  <a:moveTo>
                    <a:pt x="2234" y="0"/>
                  </a:moveTo>
                  <a:lnTo>
                    <a:pt x="908" y="1744"/>
                  </a:lnTo>
                  <a:lnTo>
                    <a:pt x="1605" y="1744"/>
                  </a:lnTo>
                  <a:cubicBezTo>
                    <a:pt x="1720" y="2943"/>
                    <a:pt x="1261" y="4094"/>
                    <a:pt x="0" y="4504"/>
                  </a:cubicBezTo>
                  <a:cubicBezTo>
                    <a:pt x="1622" y="4508"/>
                    <a:pt x="2541" y="3172"/>
                    <a:pt x="2853" y="1744"/>
                  </a:cubicBezTo>
                  <a:lnTo>
                    <a:pt x="3560" y="1744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>
                  <a:solidFill>
                    <a:srgbClr val="FFFFFF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1" name="Oval 10"/>
          <p:cNvSpPr/>
          <p:nvPr/>
        </p:nvSpPr>
        <p:spPr>
          <a:xfrm>
            <a:off x="4335781" y="4052373"/>
            <a:ext cx="1325881" cy="1325881"/>
          </a:xfrm>
          <a:prstGeom prst="ellipse">
            <a:avLst/>
          </a:prstGeom>
          <a:solidFill>
            <a:srgbClr val="55A3A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6530340" y="4052373"/>
            <a:ext cx="1325881" cy="1325881"/>
          </a:xfrm>
          <a:prstGeom prst="ellipse">
            <a:avLst/>
          </a:prstGeom>
          <a:solidFill>
            <a:srgbClr val="55A3A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972386" y="2503170"/>
            <a:ext cx="1325881" cy="1325881"/>
          </a:xfrm>
          <a:prstGeom prst="ellipse">
            <a:avLst/>
          </a:prstGeom>
          <a:solidFill>
            <a:srgbClr val="55A3A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893732" y="2503170"/>
            <a:ext cx="1325881" cy="1325881"/>
          </a:xfrm>
          <a:prstGeom prst="ellipse">
            <a:avLst/>
          </a:prstGeom>
          <a:solidFill>
            <a:srgbClr val="55A3A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5" name="TextBox 45"/>
          <p:cNvSpPr txBox="1"/>
          <p:nvPr/>
        </p:nvSpPr>
        <p:spPr>
          <a:xfrm>
            <a:off x="9515034" y="2689538"/>
            <a:ext cx="1855787" cy="82994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1400" b="1">
                <a:solidFill>
                  <a:srgbClr val="595959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2400" b="0"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添加文本信息</a:t>
            </a:r>
            <a:endParaRPr lang="zh-CN" altLang="en-US" sz="2400" b="0">
              <a:solidFill>
                <a:schemeClr val="bg1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6" name="7 CuadroTexto"/>
          <p:cNvSpPr txBox="1"/>
          <p:nvPr/>
        </p:nvSpPr>
        <p:spPr>
          <a:xfrm>
            <a:off x="9515034" y="3018151"/>
            <a:ext cx="2135086" cy="107587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0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Lorem ipsum dolor sit amet, consectetuer adipiscing elit. Maecenas porttitor congue massa. Fusce posuere, magna sed pulvinar congue massa. </a:t>
            </a:r>
            <a:endParaRPr lang="en-US" altLang="zh-CN" sz="10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17" name="TextBox 48"/>
          <p:cNvSpPr txBox="1"/>
          <p:nvPr/>
        </p:nvSpPr>
        <p:spPr>
          <a:xfrm>
            <a:off x="8147539" y="4238742"/>
            <a:ext cx="2135085" cy="460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1400" b="1">
                <a:solidFill>
                  <a:srgbClr val="595959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2400" b="0"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优化</a:t>
            </a:r>
            <a:endParaRPr lang="zh-CN" altLang="en-US" sz="2400" b="0">
              <a:solidFill>
                <a:schemeClr val="bg1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8" name="7 CuadroTexto"/>
          <p:cNvSpPr txBox="1"/>
          <p:nvPr/>
        </p:nvSpPr>
        <p:spPr>
          <a:xfrm>
            <a:off x="8147685" y="4567555"/>
            <a:ext cx="2941955" cy="81026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进一步优化项目结构，以增强可扩展性和提高可维护性。</a:t>
            </a:r>
            <a:endParaRPr lang="en-US" altLang="zh-CN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19" name="TextBox 50"/>
          <p:cNvSpPr txBox="1"/>
          <p:nvPr/>
        </p:nvSpPr>
        <p:spPr>
          <a:xfrm>
            <a:off x="1467751" y="2098988"/>
            <a:ext cx="1855787" cy="460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r">
              <a:defRPr sz="1400" b="1">
                <a:solidFill>
                  <a:srgbClr val="595959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2400" b="0"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整合</a:t>
            </a:r>
            <a:endParaRPr lang="zh-CN" altLang="en-US" sz="2400" b="0">
              <a:solidFill>
                <a:schemeClr val="bg1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20" name="7 CuadroTexto"/>
          <p:cNvSpPr txBox="1"/>
          <p:nvPr/>
        </p:nvSpPr>
        <p:spPr>
          <a:xfrm>
            <a:off x="618490" y="2559050"/>
            <a:ext cx="2421890" cy="81026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整合开发团队的调试环境，以实现无缝协作。</a:t>
            </a:r>
            <a:endParaRPr lang="en-US" altLang="zh-CN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21" name="TextBox 54"/>
          <p:cNvSpPr txBox="1"/>
          <p:nvPr/>
        </p:nvSpPr>
        <p:spPr>
          <a:xfrm>
            <a:off x="2165725" y="4238598"/>
            <a:ext cx="1855787" cy="460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r">
              <a:defRPr sz="1400" b="1">
                <a:solidFill>
                  <a:srgbClr val="595959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2400" b="0"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维护</a:t>
            </a:r>
            <a:endParaRPr lang="zh-CN" altLang="en-US" sz="2400" b="0">
              <a:solidFill>
                <a:schemeClr val="bg1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22" name="7 CuadroTexto"/>
          <p:cNvSpPr txBox="1"/>
          <p:nvPr/>
        </p:nvSpPr>
        <p:spPr>
          <a:xfrm>
            <a:off x="431165" y="4608195"/>
            <a:ext cx="3785235" cy="117030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利用先进的大语言模型，</a:t>
            </a:r>
            <a:endParaRPr lang="en-US" altLang="zh-CN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  <a:p>
            <a:pPr algn="r">
              <a:lnSpc>
                <a:spcPct val="130000"/>
              </a:lnSpc>
            </a:pPr>
            <a:r>
              <a:rPr lang="en-US" altLang="zh-CN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实现高效的问题诊断、</a:t>
            </a:r>
            <a:endParaRPr lang="en-US" altLang="zh-CN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  <a:p>
            <a:pPr algn="r">
              <a:lnSpc>
                <a:spcPct val="130000"/>
              </a:lnSpc>
            </a:pPr>
            <a:r>
              <a:rPr lang="en-US" altLang="zh-CN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项目维护和用户支持</a:t>
            </a:r>
            <a:r>
              <a:rPr lang="en-US" altLang="zh-CN" sz="10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。 </a:t>
            </a:r>
            <a:endParaRPr lang="en-US" altLang="zh-CN" sz="10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23" name="Oval 61"/>
          <p:cNvSpPr/>
          <p:nvPr/>
        </p:nvSpPr>
        <p:spPr>
          <a:xfrm>
            <a:off x="4998720" y="1256420"/>
            <a:ext cx="2194561" cy="2194561"/>
          </a:xfrm>
          <a:prstGeom prst="ellipse">
            <a:avLst/>
          </a:prstGeom>
          <a:solidFill>
            <a:srgbClr val="55A3A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24" name="Freeform 29"/>
          <p:cNvSpPr/>
          <p:nvPr/>
        </p:nvSpPr>
        <p:spPr>
          <a:xfrm>
            <a:off x="5614685" y="1731001"/>
            <a:ext cx="971629" cy="906011"/>
          </a:xfrm>
          <a:custGeom>
            <a:avLst/>
            <a:gdLst>
              <a:gd name="T0" fmla="*/ 3958 w 4630"/>
              <a:gd name="T1" fmla="*/ 1193 h 4324"/>
              <a:gd name="T2" fmla="*/ 3772 w 4630"/>
              <a:gd name="T3" fmla="*/ 1223 h 4324"/>
              <a:gd name="T4" fmla="*/ 3358 w 4630"/>
              <a:gd name="T5" fmla="*/ 1778 h 4324"/>
              <a:gd name="T6" fmla="*/ 3055 w 4630"/>
              <a:gd name="T7" fmla="*/ 1876 h 4324"/>
              <a:gd name="T8" fmla="*/ 2515 w 4630"/>
              <a:gd name="T9" fmla="*/ 1484 h 4324"/>
              <a:gd name="T10" fmla="*/ 2515 w 4630"/>
              <a:gd name="T11" fmla="*/ 1166 h 4324"/>
              <a:gd name="T12" fmla="*/ 2915 w 4630"/>
              <a:gd name="T13" fmla="*/ 600 h 4324"/>
              <a:gd name="T14" fmla="*/ 2315 w 4630"/>
              <a:gd name="T15" fmla="*/ 0 h 4324"/>
              <a:gd name="T16" fmla="*/ 1715 w 4630"/>
              <a:gd name="T17" fmla="*/ 600 h 4324"/>
              <a:gd name="T18" fmla="*/ 2115 w 4630"/>
              <a:gd name="T19" fmla="*/ 1166 h 4324"/>
              <a:gd name="T20" fmla="*/ 2115 w 4630"/>
              <a:gd name="T21" fmla="*/ 1484 h 4324"/>
              <a:gd name="T22" fmla="*/ 1575 w 4630"/>
              <a:gd name="T23" fmla="*/ 1877 h 4324"/>
              <a:gd name="T24" fmla="*/ 1273 w 4630"/>
              <a:gd name="T25" fmla="*/ 1778 h 4324"/>
              <a:gd name="T26" fmla="*/ 858 w 4630"/>
              <a:gd name="T27" fmla="*/ 1223 h 4324"/>
              <a:gd name="T28" fmla="*/ 673 w 4630"/>
              <a:gd name="T29" fmla="*/ 1193 h 4324"/>
              <a:gd name="T30" fmla="*/ 102 w 4630"/>
              <a:gd name="T31" fmla="*/ 1608 h 4324"/>
              <a:gd name="T32" fmla="*/ 488 w 4630"/>
              <a:gd name="T33" fmla="*/ 2364 h 4324"/>
              <a:gd name="T34" fmla="*/ 673 w 4630"/>
              <a:gd name="T35" fmla="*/ 2394 h 4324"/>
              <a:gd name="T36" fmla="*/ 1149 w 4630"/>
              <a:gd name="T37" fmla="*/ 2159 h 4324"/>
              <a:gd name="T38" fmla="*/ 1452 w 4630"/>
              <a:gd name="T39" fmla="*/ 2258 h 4324"/>
              <a:gd name="T40" fmla="*/ 1449 w 4630"/>
              <a:gd name="T41" fmla="*/ 2327 h 4324"/>
              <a:gd name="T42" fmla="*/ 1658 w 4630"/>
              <a:gd name="T43" fmla="*/ 2891 h 4324"/>
              <a:gd name="T44" fmla="*/ 1471 w 4630"/>
              <a:gd name="T45" fmla="*/ 3149 h 4324"/>
              <a:gd name="T46" fmla="*/ 1301 w 4630"/>
              <a:gd name="T47" fmla="*/ 3124 h 4324"/>
              <a:gd name="T48" fmla="*/ 815 w 4630"/>
              <a:gd name="T49" fmla="*/ 3371 h 4324"/>
              <a:gd name="T50" fmla="*/ 948 w 4630"/>
              <a:gd name="T51" fmla="*/ 4209 h 4324"/>
              <a:gd name="T52" fmla="*/ 1300 w 4630"/>
              <a:gd name="T53" fmla="*/ 4324 h 4324"/>
              <a:gd name="T54" fmla="*/ 1786 w 4630"/>
              <a:gd name="T55" fmla="*/ 4077 h 4324"/>
              <a:gd name="T56" fmla="*/ 1795 w 4630"/>
              <a:gd name="T57" fmla="*/ 3384 h 4324"/>
              <a:gd name="T58" fmla="*/ 1981 w 4630"/>
              <a:gd name="T59" fmla="*/ 3127 h 4324"/>
              <a:gd name="T60" fmla="*/ 2315 w 4630"/>
              <a:gd name="T61" fmla="*/ 3194 h 4324"/>
              <a:gd name="T62" fmla="*/ 2647 w 4630"/>
              <a:gd name="T63" fmla="*/ 3127 h 4324"/>
              <a:gd name="T64" fmla="*/ 2836 w 4630"/>
              <a:gd name="T65" fmla="*/ 3385 h 4324"/>
              <a:gd name="T66" fmla="*/ 2845 w 4630"/>
              <a:gd name="T67" fmla="*/ 4077 h 4324"/>
              <a:gd name="T68" fmla="*/ 3331 w 4630"/>
              <a:gd name="T69" fmla="*/ 4324 h 4324"/>
              <a:gd name="T70" fmla="*/ 3331 w 4630"/>
              <a:gd name="T71" fmla="*/ 4324 h 4324"/>
              <a:gd name="T72" fmla="*/ 3683 w 4630"/>
              <a:gd name="T73" fmla="*/ 4209 h 4324"/>
              <a:gd name="T74" fmla="*/ 3816 w 4630"/>
              <a:gd name="T75" fmla="*/ 3371 h 4324"/>
              <a:gd name="T76" fmla="*/ 3330 w 4630"/>
              <a:gd name="T77" fmla="*/ 3124 h 4324"/>
              <a:gd name="T78" fmla="*/ 3159 w 4630"/>
              <a:gd name="T79" fmla="*/ 3149 h 4324"/>
              <a:gd name="T80" fmla="*/ 2971 w 4630"/>
              <a:gd name="T81" fmla="*/ 2893 h 4324"/>
              <a:gd name="T82" fmla="*/ 3182 w 4630"/>
              <a:gd name="T83" fmla="*/ 2327 h 4324"/>
              <a:gd name="T84" fmla="*/ 3179 w 4630"/>
              <a:gd name="T85" fmla="*/ 2257 h 4324"/>
              <a:gd name="T86" fmla="*/ 3481 w 4630"/>
              <a:gd name="T87" fmla="*/ 2159 h 4324"/>
              <a:gd name="T88" fmla="*/ 3957 w 4630"/>
              <a:gd name="T89" fmla="*/ 2394 h 4324"/>
              <a:gd name="T90" fmla="*/ 3957 w 4630"/>
              <a:gd name="T91" fmla="*/ 2394 h 4324"/>
              <a:gd name="T92" fmla="*/ 4143 w 4630"/>
              <a:gd name="T93" fmla="*/ 2364 h 4324"/>
              <a:gd name="T94" fmla="*/ 4528 w 4630"/>
              <a:gd name="T95" fmla="*/ 1608 h 4324"/>
              <a:gd name="T96" fmla="*/ 3958 w 4630"/>
              <a:gd name="T97" fmla="*/ 1193 h 4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630" h="4324">
                <a:moveTo>
                  <a:pt x="3958" y="1193"/>
                </a:moveTo>
                <a:cubicBezTo>
                  <a:pt x="3895" y="1193"/>
                  <a:pt x="3832" y="1203"/>
                  <a:pt x="3772" y="1223"/>
                </a:cubicBezTo>
                <a:cubicBezTo>
                  <a:pt x="3524" y="1304"/>
                  <a:pt x="3364" y="1531"/>
                  <a:pt x="3358" y="1778"/>
                </a:cubicBezTo>
                <a:lnTo>
                  <a:pt x="3055" y="1876"/>
                </a:lnTo>
                <a:cubicBezTo>
                  <a:pt x="2936" y="1682"/>
                  <a:pt x="2743" y="1538"/>
                  <a:pt x="2515" y="1484"/>
                </a:cubicBezTo>
                <a:lnTo>
                  <a:pt x="2515" y="1166"/>
                </a:lnTo>
                <a:cubicBezTo>
                  <a:pt x="2748" y="1083"/>
                  <a:pt x="2915" y="861"/>
                  <a:pt x="2915" y="600"/>
                </a:cubicBezTo>
                <a:cubicBezTo>
                  <a:pt x="2915" y="270"/>
                  <a:pt x="2646" y="0"/>
                  <a:pt x="2315" y="0"/>
                </a:cubicBezTo>
                <a:cubicBezTo>
                  <a:pt x="1984" y="0"/>
                  <a:pt x="1715" y="270"/>
                  <a:pt x="1715" y="600"/>
                </a:cubicBezTo>
                <a:cubicBezTo>
                  <a:pt x="1715" y="861"/>
                  <a:pt x="1882" y="1083"/>
                  <a:pt x="2115" y="1166"/>
                </a:cubicBezTo>
                <a:lnTo>
                  <a:pt x="2115" y="1484"/>
                </a:lnTo>
                <a:cubicBezTo>
                  <a:pt x="1887" y="1538"/>
                  <a:pt x="1694" y="1682"/>
                  <a:pt x="1575" y="1877"/>
                </a:cubicBezTo>
                <a:lnTo>
                  <a:pt x="1273" y="1778"/>
                </a:lnTo>
                <a:cubicBezTo>
                  <a:pt x="1266" y="1531"/>
                  <a:pt x="1107" y="1304"/>
                  <a:pt x="858" y="1223"/>
                </a:cubicBezTo>
                <a:cubicBezTo>
                  <a:pt x="798" y="1203"/>
                  <a:pt x="736" y="1193"/>
                  <a:pt x="673" y="1193"/>
                </a:cubicBezTo>
                <a:cubicBezTo>
                  <a:pt x="412" y="1193"/>
                  <a:pt x="183" y="1360"/>
                  <a:pt x="102" y="1608"/>
                </a:cubicBezTo>
                <a:cubicBezTo>
                  <a:pt x="0" y="1923"/>
                  <a:pt x="173" y="2262"/>
                  <a:pt x="488" y="2364"/>
                </a:cubicBezTo>
                <a:cubicBezTo>
                  <a:pt x="548" y="2384"/>
                  <a:pt x="610" y="2394"/>
                  <a:pt x="673" y="2394"/>
                </a:cubicBezTo>
                <a:cubicBezTo>
                  <a:pt x="864" y="2394"/>
                  <a:pt x="1038" y="2304"/>
                  <a:pt x="1149" y="2159"/>
                </a:cubicBezTo>
                <a:lnTo>
                  <a:pt x="1452" y="2258"/>
                </a:lnTo>
                <a:cubicBezTo>
                  <a:pt x="1450" y="2281"/>
                  <a:pt x="1449" y="2304"/>
                  <a:pt x="1449" y="2327"/>
                </a:cubicBezTo>
                <a:cubicBezTo>
                  <a:pt x="1449" y="2542"/>
                  <a:pt x="1528" y="2740"/>
                  <a:pt x="1658" y="2891"/>
                </a:cubicBezTo>
                <a:lnTo>
                  <a:pt x="1471" y="3149"/>
                </a:lnTo>
                <a:cubicBezTo>
                  <a:pt x="1416" y="3132"/>
                  <a:pt x="1359" y="3124"/>
                  <a:pt x="1301" y="3124"/>
                </a:cubicBezTo>
                <a:cubicBezTo>
                  <a:pt x="1109" y="3124"/>
                  <a:pt x="927" y="3216"/>
                  <a:pt x="815" y="3371"/>
                </a:cubicBezTo>
                <a:cubicBezTo>
                  <a:pt x="620" y="3639"/>
                  <a:pt x="680" y="4015"/>
                  <a:pt x="948" y="4209"/>
                </a:cubicBezTo>
                <a:cubicBezTo>
                  <a:pt x="1051" y="4284"/>
                  <a:pt x="1173" y="4324"/>
                  <a:pt x="1300" y="4324"/>
                </a:cubicBezTo>
                <a:cubicBezTo>
                  <a:pt x="1492" y="4324"/>
                  <a:pt x="1673" y="4232"/>
                  <a:pt x="1786" y="4077"/>
                </a:cubicBezTo>
                <a:cubicBezTo>
                  <a:pt x="1939" y="3866"/>
                  <a:pt x="1934" y="3588"/>
                  <a:pt x="1795" y="3384"/>
                </a:cubicBezTo>
                <a:lnTo>
                  <a:pt x="1981" y="3127"/>
                </a:lnTo>
                <a:cubicBezTo>
                  <a:pt x="2084" y="3170"/>
                  <a:pt x="2197" y="3194"/>
                  <a:pt x="2315" y="3194"/>
                </a:cubicBezTo>
                <a:cubicBezTo>
                  <a:pt x="2433" y="3194"/>
                  <a:pt x="2545" y="3170"/>
                  <a:pt x="2647" y="3127"/>
                </a:cubicBezTo>
                <a:lnTo>
                  <a:pt x="2836" y="3385"/>
                </a:lnTo>
                <a:cubicBezTo>
                  <a:pt x="2696" y="3588"/>
                  <a:pt x="2692" y="3866"/>
                  <a:pt x="2845" y="4077"/>
                </a:cubicBezTo>
                <a:cubicBezTo>
                  <a:pt x="2957" y="4232"/>
                  <a:pt x="3139" y="4324"/>
                  <a:pt x="3331" y="4324"/>
                </a:cubicBezTo>
                <a:lnTo>
                  <a:pt x="3331" y="4324"/>
                </a:lnTo>
                <a:cubicBezTo>
                  <a:pt x="3458" y="4324"/>
                  <a:pt x="3580" y="4284"/>
                  <a:pt x="3683" y="4209"/>
                </a:cubicBezTo>
                <a:cubicBezTo>
                  <a:pt x="3951" y="4015"/>
                  <a:pt x="4010" y="3639"/>
                  <a:pt x="3816" y="3371"/>
                </a:cubicBezTo>
                <a:cubicBezTo>
                  <a:pt x="3703" y="3216"/>
                  <a:pt x="3522" y="3124"/>
                  <a:pt x="3330" y="3124"/>
                </a:cubicBezTo>
                <a:cubicBezTo>
                  <a:pt x="3271" y="3124"/>
                  <a:pt x="3214" y="3133"/>
                  <a:pt x="3159" y="3149"/>
                </a:cubicBezTo>
                <a:lnTo>
                  <a:pt x="2971" y="2893"/>
                </a:lnTo>
                <a:cubicBezTo>
                  <a:pt x="3102" y="2741"/>
                  <a:pt x="3182" y="2543"/>
                  <a:pt x="3182" y="2327"/>
                </a:cubicBezTo>
                <a:cubicBezTo>
                  <a:pt x="3182" y="2303"/>
                  <a:pt x="3181" y="2280"/>
                  <a:pt x="3179" y="2257"/>
                </a:cubicBezTo>
                <a:lnTo>
                  <a:pt x="3481" y="2159"/>
                </a:lnTo>
                <a:cubicBezTo>
                  <a:pt x="3592" y="2304"/>
                  <a:pt x="3766" y="2394"/>
                  <a:pt x="3957" y="2394"/>
                </a:cubicBezTo>
                <a:lnTo>
                  <a:pt x="3957" y="2394"/>
                </a:lnTo>
                <a:cubicBezTo>
                  <a:pt x="4020" y="2394"/>
                  <a:pt x="4083" y="2384"/>
                  <a:pt x="4143" y="2364"/>
                </a:cubicBezTo>
                <a:cubicBezTo>
                  <a:pt x="4458" y="2262"/>
                  <a:pt x="4630" y="1923"/>
                  <a:pt x="4528" y="1608"/>
                </a:cubicBezTo>
                <a:cubicBezTo>
                  <a:pt x="4447" y="1360"/>
                  <a:pt x="4218" y="1193"/>
                  <a:pt x="3958" y="119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3000"/>
              </a:lnSpc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25" name="TextBox 63"/>
          <p:cNvSpPr txBox="1"/>
          <p:nvPr/>
        </p:nvSpPr>
        <p:spPr>
          <a:xfrm>
            <a:off x="5139530" y="2794479"/>
            <a:ext cx="1855787" cy="338554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 sz="1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b="0"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添加文本</a:t>
            </a:r>
            <a:endParaRPr lang="zh-CN" altLang="en-US" b="0">
              <a:solidFill>
                <a:schemeClr val="bg1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26" name="Freeform 21"/>
          <p:cNvSpPr/>
          <p:nvPr/>
        </p:nvSpPr>
        <p:spPr>
          <a:xfrm>
            <a:off x="8168053" y="2775437"/>
            <a:ext cx="776574" cy="775402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3000"/>
              </a:lnSpc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27" name="Freeform 28"/>
          <p:cNvSpPr/>
          <p:nvPr/>
        </p:nvSpPr>
        <p:spPr>
          <a:xfrm>
            <a:off x="3246020" y="2772557"/>
            <a:ext cx="775341" cy="776575"/>
          </a:xfrm>
          <a:custGeom>
            <a:avLst/>
            <a:gdLst>
              <a:gd name="T0" fmla="*/ 602 w 605"/>
              <a:gd name="T1" fmla="*/ 202 h 607"/>
              <a:gd name="T2" fmla="*/ 320 w 605"/>
              <a:gd name="T3" fmla="*/ 603 h 607"/>
              <a:gd name="T4" fmla="*/ 302 w 605"/>
              <a:gd name="T5" fmla="*/ 607 h 607"/>
              <a:gd name="T6" fmla="*/ 285 w 605"/>
              <a:gd name="T7" fmla="*/ 603 h 607"/>
              <a:gd name="T8" fmla="*/ 3 w 605"/>
              <a:gd name="T9" fmla="*/ 202 h 607"/>
              <a:gd name="T10" fmla="*/ 32 w 605"/>
              <a:gd name="T11" fmla="*/ 157 h 607"/>
              <a:gd name="T12" fmla="*/ 272 w 605"/>
              <a:gd name="T13" fmla="*/ 13 h 607"/>
              <a:gd name="T14" fmla="*/ 302 w 605"/>
              <a:gd name="T15" fmla="*/ 0 h 607"/>
              <a:gd name="T16" fmla="*/ 302 w 605"/>
              <a:gd name="T17" fmla="*/ 0 h 607"/>
              <a:gd name="T18" fmla="*/ 332 w 605"/>
              <a:gd name="T19" fmla="*/ 13 h 607"/>
              <a:gd name="T20" fmla="*/ 573 w 605"/>
              <a:gd name="T21" fmla="*/ 157 h 607"/>
              <a:gd name="T22" fmla="*/ 602 w 605"/>
              <a:gd name="T23" fmla="*/ 202 h 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05" h="607">
                <a:moveTo>
                  <a:pt x="602" y="202"/>
                </a:moveTo>
                <a:cubicBezTo>
                  <a:pt x="574" y="381"/>
                  <a:pt x="468" y="531"/>
                  <a:pt x="320" y="603"/>
                </a:cubicBezTo>
                <a:cubicBezTo>
                  <a:pt x="314" y="605"/>
                  <a:pt x="308" y="607"/>
                  <a:pt x="302" y="607"/>
                </a:cubicBezTo>
                <a:cubicBezTo>
                  <a:pt x="296" y="607"/>
                  <a:pt x="290" y="605"/>
                  <a:pt x="285" y="603"/>
                </a:cubicBezTo>
                <a:cubicBezTo>
                  <a:pt x="136" y="531"/>
                  <a:pt x="31" y="381"/>
                  <a:pt x="3" y="202"/>
                </a:cubicBezTo>
                <a:cubicBezTo>
                  <a:pt x="0" y="182"/>
                  <a:pt x="12" y="163"/>
                  <a:pt x="32" y="157"/>
                </a:cubicBezTo>
                <a:cubicBezTo>
                  <a:pt x="128" y="132"/>
                  <a:pt x="211" y="82"/>
                  <a:pt x="272" y="13"/>
                </a:cubicBezTo>
                <a:cubicBezTo>
                  <a:pt x="280" y="5"/>
                  <a:pt x="291" y="0"/>
                  <a:pt x="302" y="0"/>
                </a:cubicBezTo>
                <a:lnTo>
                  <a:pt x="302" y="0"/>
                </a:lnTo>
                <a:cubicBezTo>
                  <a:pt x="314" y="0"/>
                  <a:pt x="325" y="5"/>
                  <a:pt x="332" y="13"/>
                </a:cubicBezTo>
                <a:cubicBezTo>
                  <a:pt x="393" y="82"/>
                  <a:pt x="476" y="132"/>
                  <a:pt x="573" y="157"/>
                </a:cubicBezTo>
                <a:cubicBezTo>
                  <a:pt x="592" y="163"/>
                  <a:pt x="605" y="182"/>
                  <a:pt x="602" y="20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3000"/>
              </a:lnSpc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28" name="Freeform 26"/>
          <p:cNvSpPr/>
          <p:nvPr/>
        </p:nvSpPr>
        <p:spPr>
          <a:xfrm>
            <a:off x="4610100" y="4332565"/>
            <a:ext cx="776574" cy="775494"/>
          </a:xfrm>
          <a:custGeom>
            <a:avLst/>
            <a:gdLst>
              <a:gd name="connsiteX0" fmla="*/ 113399 w 608697"/>
              <a:gd name="connsiteY0" fmla="*/ 462557 h 607851"/>
              <a:gd name="connsiteX1" fmla="*/ 330105 w 608697"/>
              <a:gd name="connsiteY1" fmla="*/ 462557 h 607851"/>
              <a:gd name="connsiteX2" fmla="*/ 224848 w 608697"/>
              <a:gd name="connsiteY2" fmla="*/ 538979 h 607851"/>
              <a:gd name="connsiteX3" fmla="*/ 113399 w 608697"/>
              <a:gd name="connsiteY3" fmla="*/ 462557 h 607851"/>
              <a:gd name="connsiteX4" fmla="*/ 418665 w 608697"/>
              <a:gd name="connsiteY4" fmla="*/ 417183 h 607851"/>
              <a:gd name="connsiteX5" fmla="*/ 378446 w 608697"/>
              <a:gd name="connsiteY5" fmla="*/ 540800 h 607851"/>
              <a:gd name="connsiteX6" fmla="*/ 243239 w 608697"/>
              <a:gd name="connsiteY6" fmla="*/ 544452 h 607851"/>
              <a:gd name="connsiteX7" fmla="*/ 418665 w 608697"/>
              <a:gd name="connsiteY7" fmla="*/ 417183 h 607851"/>
              <a:gd name="connsiteX8" fmla="*/ 463491 w 608697"/>
              <a:gd name="connsiteY8" fmla="*/ 328482 h 607851"/>
              <a:gd name="connsiteX9" fmla="*/ 503696 w 608697"/>
              <a:gd name="connsiteY9" fmla="*/ 452075 h 607851"/>
              <a:gd name="connsiteX10" fmla="*/ 396507 w 608697"/>
              <a:gd name="connsiteY10" fmla="*/ 534321 h 607851"/>
              <a:gd name="connsiteX11" fmla="*/ 463491 w 608697"/>
              <a:gd name="connsiteY11" fmla="*/ 328482 h 607851"/>
              <a:gd name="connsiteX12" fmla="*/ 56382 w 608697"/>
              <a:gd name="connsiteY12" fmla="*/ 320226 h 607851"/>
              <a:gd name="connsiteX13" fmla="*/ 231808 w 608697"/>
              <a:gd name="connsiteY13" fmla="*/ 447456 h 607851"/>
              <a:gd name="connsiteX14" fmla="*/ 101675 w 608697"/>
              <a:gd name="connsiteY14" fmla="*/ 447456 h 607851"/>
              <a:gd name="connsiteX15" fmla="*/ 56382 w 608697"/>
              <a:gd name="connsiteY15" fmla="*/ 320226 h 607851"/>
              <a:gd name="connsiteX16" fmla="*/ 447526 w 608697"/>
              <a:gd name="connsiteY16" fmla="*/ 230396 h 607851"/>
              <a:gd name="connsiteX17" fmla="*/ 552810 w 608697"/>
              <a:gd name="connsiteY17" fmla="*/ 306756 h 607851"/>
              <a:gd name="connsiteX18" fmla="*/ 514484 w 608697"/>
              <a:gd name="connsiteY18" fmla="*/ 436306 h 607851"/>
              <a:gd name="connsiteX19" fmla="*/ 447526 w 608697"/>
              <a:gd name="connsiteY19" fmla="*/ 230396 h 607851"/>
              <a:gd name="connsiteX20" fmla="*/ 94214 w 608697"/>
              <a:gd name="connsiteY20" fmla="*/ 171545 h 607851"/>
              <a:gd name="connsiteX21" fmla="*/ 161172 w 608697"/>
              <a:gd name="connsiteY21" fmla="*/ 377455 h 607851"/>
              <a:gd name="connsiteX22" fmla="*/ 55888 w 608697"/>
              <a:gd name="connsiteY22" fmla="*/ 301095 h 607851"/>
              <a:gd name="connsiteX23" fmla="*/ 94214 w 608697"/>
              <a:gd name="connsiteY23" fmla="*/ 171545 h 607851"/>
              <a:gd name="connsiteX24" fmla="*/ 376960 w 608697"/>
              <a:gd name="connsiteY24" fmla="*/ 160395 h 607851"/>
              <a:gd name="connsiteX25" fmla="*/ 507041 w 608697"/>
              <a:gd name="connsiteY25" fmla="*/ 160395 h 607851"/>
              <a:gd name="connsiteX26" fmla="*/ 552315 w 608697"/>
              <a:gd name="connsiteY26" fmla="*/ 287625 h 607851"/>
              <a:gd name="connsiteX27" fmla="*/ 376960 w 608697"/>
              <a:gd name="connsiteY27" fmla="*/ 160395 h 607851"/>
              <a:gd name="connsiteX28" fmla="*/ 212260 w 608697"/>
              <a:gd name="connsiteY28" fmla="*/ 73529 h 607851"/>
              <a:gd name="connsiteX29" fmla="*/ 145233 w 608697"/>
              <a:gd name="connsiteY29" fmla="*/ 279298 h 607851"/>
              <a:gd name="connsiteX30" fmla="*/ 105001 w 608697"/>
              <a:gd name="connsiteY30" fmla="*/ 155747 h 607851"/>
              <a:gd name="connsiteX31" fmla="*/ 212260 w 608697"/>
              <a:gd name="connsiteY31" fmla="*/ 73529 h 607851"/>
              <a:gd name="connsiteX32" fmla="*/ 383849 w 608697"/>
              <a:gd name="connsiteY32" fmla="*/ 68801 h 607851"/>
              <a:gd name="connsiteX33" fmla="*/ 495298 w 608697"/>
              <a:gd name="connsiteY33" fmla="*/ 145223 h 607851"/>
              <a:gd name="connsiteX34" fmla="*/ 278592 w 608697"/>
              <a:gd name="connsiteY34" fmla="*/ 145223 h 607851"/>
              <a:gd name="connsiteX35" fmla="*/ 383849 w 608697"/>
              <a:gd name="connsiteY35" fmla="*/ 68801 h 607851"/>
              <a:gd name="connsiteX36" fmla="*/ 297630 w 608697"/>
              <a:gd name="connsiteY36" fmla="*/ 55890 h 607851"/>
              <a:gd name="connsiteX37" fmla="*/ 365458 w 608697"/>
              <a:gd name="connsiteY37" fmla="*/ 63394 h 607851"/>
              <a:gd name="connsiteX38" fmla="*/ 190103 w 608697"/>
              <a:gd name="connsiteY38" fmla="*/ 190597 h 607851"/>
              <a:gd name="connsiteX39" fmla="*/ 230306 w 608697"/>
              <a:gd name="connsiteY39" fmla="*/ 67043 h 607851"/>
              <a:gd name="connsiteX40" fmla="*/ 297630 w 608697"/>
              <a:gd name="connsiteY40" fmla="*/ 55890 h 607851"/>
              <a:gd name="connsiteX41" fmla="*/ 304349 w 608697"/>
              <a:gd name="connsiteY41" fmla="*/ 24806 h 607851"/>
              <a:gd name="connsiteX42" fmla="*/ 106746 w 608697"/>
              <a:gd name="connsiteY42" fmla="*/ 106597 h 607851"/>
              <a:gd name="connsiteX43" fmla="*/ 24840 w 608697"/>
              <a:gd name="connsiteY43" fmla="*/ 303926 h 607851"/>
              <a:gd name="connsiteX44" fmla="*/ 106746 w 608697"/>
              <a:gd name="connsiteY44" fmla="*/ 501254 h 607851"/>
              <a:gd name="connsiteX45" fmla="*/ 304349 w 608697"/>
              <a:gd name="connsiteY45" fmla="*/ 583045 h 607851"/>
              <a:gd name="connsiteX46" fmla="*/ 501951 w 608697"/>
              <a:gd name="connsiteY46" fmla="*/ 501254 h 607851"/>
              <a:gd name="connsiteX47" fmla="*/ 583857 w 608697"/>
              <a:gd name="connsiteY47" fmla="*/ 303926 h 607851"/>
              <a:gd name="connsiteX48" fmla="*/ 501951 w 608697"/>
              <a:gd name="connsiteY48" fmla="*/ 106597 h 607851"/>
              <a:gd name="connsiteX49" fmla="*/ 304349 w 608697"/>
              <a:gd name="connsiteY49" fmla="*/ 24806 h 607851"/>
              <a:gd name="connsiteX50" fmla="*/ 304349 w 608697"/>
              <a:gd name="connsiteY50" fmla="*/ 0 h 607851"/>
              <a:gd name="connsiteX51" fmla="*/ 608697 w 608697"/>
              <a:gd name="connsiteY51" fmla="*/ 303926 h 607851"/>
              <a:gd name="connsiteX52" fmla="*/ 304349 w 608697"/>
              <a:gd name="connsiteY52" fmla="*/ 607851 h 607851"/>
              <a:gd name="connsiteX53" fmla="*/ 0 w 608697"/>
              <a:gd name="connsiteY53" fmla="*/ 303926 h 607851"/>
              <a:gd name="connsiteX54" fmla="*/ 304349 w 608697"/>
              <a:gd name="connsiteY54" fmla="*/ 0 h 607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608697" h="607851">
                <a:moveTo>
                  <a:pt x="113399" y="462557"/>
                </a:moveTo>
                <a:lnTo>
                  <a:pt x="330105" y="462557"/>
                </a:lnTo>
                <a:cubicBezTo>
                  <a:pt x="295044" y="488031"/>
                  <a:pt x="259983" y="513505"/>
                  <a:pt x="224848" y="538979"/>
                </a:cubicBezTo>
                <a:cubicBezTo>
                  <a:pt x="181358" y="524305"/>
                  <a:pt x="142716" y="497863"/>
                  <a:pt x="113399" y="462557"/>
                </a:cubicBezTo>
                <a:close/>
                <a:moveTo>
                  <a:pt x="418665" y="417183"/>
                </a:moveTo>
                <a:cubicBezTo>
                  <a:pt x="405234" y="458389"/>
                  <a:pt x="391803" y="499595"/>
                  <a:pt x="378446" y="540800"/>
                </a:cubicBezTo>
                <a:cubicBezTo>
                  <a:pt x="334571" y="554436"/>
                  <a:pt x="287786" y="555703"/>
                  <a:pt x="243239" y="544452"/>
                </a:cubicBezTo>
                <a:cubicBezTo>
                  <a:pt x="301665" y="501979"/>
                  <a:pt x="360165" y="459581"/>
                  <a:pt x="418665" y="417183"/>
                </a:cubicBezTo>
                <a:close/>
                <a:moveTo>
                  <a:pt x="463491" y="328482"/>
                </a:moveTo>
                <a:cubicBezTo>
                  <a:pt x="476918" y="369680"/>
                  <a:pt x="490270" y="410877"/>
                  <a:pt x="503696" y="452075"/>
                </a:cubicBezTo>
                <a:cubicBezTo>
                  <a:pt x="476246" y="488877"/>
                  <a:pt x="439174" y="517335"/>
                  <a:pt x="396507" y="534321"/>
                </a:cubicBezTo>
                <a:cubicBezTo>
                  <a:pt x="418810" y="465708"/>
                  <a:pt x="441188" y="397095"/>
                  <a:pt x="463491" y="328482"/>
                </a:cubicBezTo>
                <a:close/>
                <a:moveTo>
                  <a:pt x="56382" y="320226"/>
                </a:moveTo>
                <a:cubicBezTo>
                  <a:pt x="114882" y="362611"/>
                  <a:pt x="173383" y="404996"/>
                  <a:pt x="231808" y="447456"/>
                </a:cubicBezTo>
                <a:lnTo>
                  <a:pt x="101675" y="447456"/>
                </a:lnTo>
                <a:cubicBezTo>
                  <a:pt x="75111" y="409987"/>
                  <a:pt x="59441" y="365963"/>
                  <a:pt x="56382" y="320226"/>
                </a:cubicBezTo>
                <a:close/>
                <a:moveTo>
                  <a:pt x="447526" y="230396"/>
                </a:moveTo>
                <a:cubicBezTo>
                  <a:pt x="482646" y="255874"/>
                  <a:pt x="517691" y="281352"/>
                  <a:pt x="552810" y="306756"/>
                </a:cubicBezTo>
                <a:cubicBezTo>
                  <a:pt x="552214" y="352646"/>
                  <a:pt x="539016" y="397493"/>
                  <a:pt x="514484" y="436306"/>
                </a:cubicBezTo>
                <a:cubicBezTo>
                  <a:pt x="492190" y="367694"/>
                  <a:pt x="469895" y="299008"/>
                  <a:pt x="447526" y="230396"/>
                </a:cubicBezTo>
                <a:close/>
                <a:moveTo>
                  <a:pt x="94214" y="171545"/>
                </a:moveTo>
                <a:cubicBezTo>
                  <a:pt x="116508" y="240157"/>
                  <a:pt x="138803" y="308843"/>
                  <a:pt x="161172" y="377455"/>
                </a:cubicBezTo>
                <a:cubicBezTo>
                  <a:pt x="126053" y="351977"/>
                  <a:pt x="91008" y="326499"/>
                  <a:pt x="55888" y="301095"/>
                </a:cubicBezTo>
                <a:cubicBezTo>
                  <a:pt x="56410" y="255205"/>
                  <a:pt x="69682" y="210358"/>
                  <a:pt x="94214" y="171545"/>
                </a:cubicBezTo>
                <a:close/>
                <a:moveTo>
                  <a:pt x="376960" y="160395"/>
                </a:moveTo>
                <a:lnTo>
                  <a:pt x="507041" y="160395"/>
                </a:lnTo>
                <a:cubicBezTo>
                  <a:pt x="533594" y="197864"/>
                  <a:pt x="549257" y="241888"/>
                  <a:pt x="552315" y="287625"/>
                </a:cubicBezTo>
                <a:cubicBezTo>
                  <a:pt x="493839" y="245240"/>
                  <a:pt x="435362" y="202855"/>
                  <a:pt x="376960" y="160395"/>
                </a:cubicBezTo>
                <a:close/>
                <a:moveTo>
                  <a:pt x="212260" y="73529"/>
                </a:moveTo>
                <a:cubicBezTo>
                  <a:pt x="189942" y="142119"/>
                  <a:pt x="167550" y="210708"/>
                  <a:pt x="145233" y="279298"/>
                </a:cubicBezTo>
                <a:cubicBezTo>
                  <a:pt x="131797" y="238114"/>
                  <a:pt x="118436" y="196931"/>
                  <a:pt x="105001" y="155747"/>
                </a:cubicBezTo>
                <a:cubicBezTo>
                  <a:pt x="132469" y="118958"/>
                  <a:pt x="169566" y="90509"/>
                  <a:pt x="212260" y="73529"/>
                </a:cubicBezTo>
                <a:close/>
                <a:moveTo>
                  <a:pt x="383849" y="68801"/>
                </a:moveTo>
                <a:cubicBezTo>
                  <a:pt x="427340" y="83475"/>
                  <a:pt x="465981" y="109917"/>
                  <a:pt x="495298" y="145223"/>
                </a:cubicBezTo>
                <a:lnTo>
                  <a:pt x="278592" y="145223"/>
                </a:lnTo>
                <a:cubicBezTo>
                  <a:pt x="313653" y="119749"/>
                  <a:pt x="348714" y="94275"/>
                  <a:pt x="383849" y="68801"/>
                </a:cubicBezTo>
                <a:close/>
                <a:moveTo>
                  <a:pt x="297630" y="55890"/>
                </a:moveTo>
                <a:cubicBezTo>
                  <a:pt x="320370" y="55276"/>
                  <a:pt x="343194" y="57771"/>
                  <a:pt x="365458" y="63394"/>
                </a:cubicBezTo>
                <a:cubicBezTo>
                  <a:pt x="307056" y="105844"/>
                  <a:pt x="248580" y="148221"/>
                  <a:pt x="190103" y="190597"/>
                </a:cubicBezTo>
                <a:cubicBezTo>
                  <a:pt x="203529" y="149412"/>
                  <a:pt x="216955" y="108228"/>
                  <a:pt x="230306" y="67043"/>
                </a:cubicBezTo>
                <a:cubicBezTo>
                  <a:pt x="252234" y="60229"/>
                  <a:pt x="274890" y="56505"/>
                  <a:pt x="297630" y="55890"/>
                </a:cubicBezTo>
                <a:close/>
                <a:moveTo>
                  <a:pt x="304349" y="24806"/>
                </a:moveTo>
                <a:cubicBezTo>
                  <a:pt x="229679" y="24806"/>
                  <a:pt x="159485" y="53857"/>
                  <a:pt x="106746" y="106597"/>
                </a:cubicBezTo>
                <a:cubicBezTo>
                  <a:pt x="53932" y="159263"/>
                  <a:pt x="24840" y="229359"/>
                  <a:pt x="24840" y="303926"/>
                </a:cubicBezTo>
                <a:cubicBezTo>
                  <a:pt x="24840" y="378492"/>
                  <a:pt x="53932" y="448588"/>
                  <a:pt x="106746" y="501254"/>
                </a:cubicBezTo>
                <a:cubicBezTo>
                  <a:pt x="159485" y="553994"/>
                  <a:pt x="229679" y="583045"/>
                  <a:pt x="304349" y="583045"/>
                </a:cubicBezTo>
                <a:cubicBezTo>
                  <a:pt x="379018" y="583045"/>
                  <a:pt x="449213" y="553994"/>
                  <a:pt x="501951" y="501254"/>
                </a:cubicBezTo>
                <a:cubicBezTo>
                  <a:pt x="554765" y="448588"/>
                  <a:pt x="583857" y="378492"/>
                  <a:pt x="583857" y="303926"/>
                </a:cubicBezTo>
                <a:cubicBezTo>
                  <a:pt x="583857" y="229359"/>
                  <a:pt x="554765" y="159263"/>
                  <a:pt x="501951" y="106597"/>
                </a:cubicBezTo>
                <a:cubicBezTo>
                  <a:pt x="449213" y="53857"/>
                  <a:pt x="379018" y="24806"/>
                  <a:pt x="304349" y="24806"/>
                </a:cubicBezTo>
                <a:close/>
                <a:moveTo>
                  <a:pt x="304349" y="0"/>
                </a:moveTo>
                <a:cubicBezTo>
                  <a:pt x="472412" y="0"/>
                  <a:pt x="608697" y="136096"/>
                  <a:pt x="608697" y="303926"/>
                </a:cubicBezTo>
                <a:cubicBezTo>
                  <a:pt x="608697" y="471755"/>
                  <a:pt x="472412" y="607851"/>
                  <a:pt x="304349" y="607851"/>
                </a:cubicBezTo>
                <a:cubicBezTo>
                  <a:pt x="136286" y="607851"/>
                  <a:pt x="0" y="471755"/>
                  <a:pt x="0" y="303926"/>
                </a:cubicBezTo>
                <a:cubicBezTo>
                  <a:pt x="0" y="136096"/>
                  <a:pt x="136286" y="0"/>
                  <a:pt x="304349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3000"/>
              </a:lnSpc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29" name="Freeform 10"/>
          <p:cNvSpPr/>
          <p:nvPr/>
        </p:nvSpPr>
        <p:spPr>
          <a:xfrm>
            <a:off x="6804659" y="4332358"/>
            <a:ext cx="776575" cy="775910"/>
          </a:xfrm>
          <a:custGeom>
            <a:avLst/>
            <a:gdLst>
              <a:gd name="connsiteX0" fmla="*/ 287026 w 573852"/>
              <a:gd name="connsiteY0" fmla="*/ 374041 h 573361"/>
              <a:gd name="connsiteX1" fmla="*/ 297027 w 573852"/>
              <a:gd name="connsiteY1" fmla="*/ 383352 h 573361"/>
              <a:gd name="connsiteX2" fmla="*/ 287026 w 573852"/>
              <a:gd name="connsiteY2" fmla="*/ 392663 h 573361"/>
              <a:gd name="connsiteX3" fmla="*/ 277025 w 573852"/>
              <a:gd name="connsiteY3" fmla="*/ 383352 h 573361"/>
              <a:gd name="connsiteX4" fmla="*/ 287026 w 573852"/>
              <a:gd name="connsiteY4" fmla="*/ 374041 h 573361"/>
              <a:gd name="connsiteX5" fmla="*/ 469309 w 573852"/>
              <a:gd name="connsiteY5" fmla="*/ 322516 h 573361"/>
              <a:gd name="connsiteX6" fmla="*/ 400419 w 573852"/>
              <a:gd name="connsiteY6" fmla="*/ 399919 h 573361"/>
              <a:gd name="connsiteX7" fmla="*/ 322919 w 573852"/>
              <a:gd name="connsiteY7" fmla="*/ 468723 h 573361"/>
              <a:gd name="connsiteX8" fmla="*/ 479355 w 573852"/>
              <a:gd name="connsiteY8" fmla="*/ 530359 h 573361"/>
              <a:gd name="connsiteX9" fmla="*/ 518105 w 573852"/>
              <a:gd name="connsiteY9" fmla="*/ 517458 h 573361"/>
              <a:gd name="connsiteX10" fmla="*/ 469309 w 573852"/>
              <a:gd name="connsiteY10" fmla="*/ 322516 h 573361"/>
              <a:gd name="connsiteX11" fmla="*/ 104769 w 573852"/>
              <a:gd name="connsiteY11" fmla="*/ 322516 h 573361"/>
              <a:gd name="connsiteX12" fmla="*/ 43056 w 573852"/>
              <a:gd name="connsiteY12" fmla="*/ 478756 h 573361"/>
              <a:gd name="connsiteX13" fmla="*/ 55972 w 573852"/>
              <a:gd name="connsiteY13" fmla="*/ 517458 h 573361"/>
              <a:gd name="connsiteX14" fmla="*/ 94723 w 573852"/>
              <a:gd name="connsiteY14" fmla="*/ 530359 h 573361"/>
              <a:gd name="connsiteX15" fmla="*/ 251159 w 573852"/>
              <a:gd name="connsiteY15" fmla="*/ 468723 h 573361"/>
              <a:gd name="connsiteX16" fmla="*/ 173658 w 573852"/>
              <a:gd name="connsiteY16" fmla="*/ 399919 h 573361"/>
              <a:gd name="connsiteX17" fmla="*/ 104769 w 573852"/>
              <a:gd name="connsiteY17" fmla="*/ 322516 h 573361"/>
              <a:gd name="connsiteX18" fmla="*/ 231082 w 573852"/>
              <a:gd name="connsiteY18" fmla="*/ 186446 h 573361"/>
              <a:gd name="connsiteX19" fmla="*/ 342970 w 573852"/>
              <a:gd name="connsiteY19" fmla="*/ 186446 h 573361"/>
              <a:gd name="connsiteX20" fmla="*/ 355880 w 573852"/>
              <a:gd name="connsiteY20" fmla="*/ 200773 h 573361"/>
              <a:gd name="connsiteX21" fmla="*/ 355880 w 573852"/>
              <a:gd name="connsiteY21" fmla="*/ 351208 h 573361"/>
              <a:gd name="connsiteX22" fmla="*/ 342970 w 573852"/>
              <a:gd name="connsiteY22" fmla="*/ 365535 h 573361"/>
              <a:gd name="connsiteX23" fmla="*/ 231082 w 573852"/>
              <a:gd name="connsiteY23" fmla="*/ 365535 h 573361"/>
              <a:gd name="connsiteX24" fmla="*/ 218172 w 573852"/>
              <a:gd name="connsiteY24" fmla="*/ 351208 h 573361"/>
              <a:gd name="connsiteX25" fmla="*/ 218172 w 573852"/>
              <a:gd name="connsiteY25" fmla="*/ 200773 h 573361"/>
              <a:gd name="connsiteX26" fmla="*/ 231082 w 573852"/>
              <a:gd name="connsiteY26" fmla="*/ 186446 h 573361"/>
              <a:gd name="connsiteX27" fmla="*/ 231066 w 573852"/>
              <a:gd name="connsiteY27" fmla="*/ 172008 h 573361"/>
              <a:gd name="connsiteX28" fmla="*/ 203798 w 573852"/>
              <a:gd name="connsiteY28" fmla="*/ 200676 h 573361"/>
              <a:gd name="connsiteX29" fmla="*/ 203798 w 573852"/>
              <a:gd name="connsiteY29" fmla="*/ 372685 h 573361"/>
              <a:gd name="connsiteX30" fmla="*/ 231066 w 573852"/>
              <a:gd name="connsiteY30" fmla="*/ 401353 h 573361"/>
              <a:gd name="connsiteX31" fmla="*/ 343012 w 573852"/>
              <a:gd name="connsiteY31" fmla="*/ 401353 h 573361"/>
              <a:gd name="connsiteX32" fmla="*/ 370280 w 573852"/>
              <a:gd name="connsiteY32" fmla="*/ 372685 h 573361"/>
              <a:gd name="connsiteX33" fmla="*/ 370280 w 573852"/>
              <a:gd name="connsiteY33" fmla="*/ 200676 h 573361"/>
              <a:gd name="connsiteX34" fmla="*/ 343012 w 573852"/>
              <a:gd name="connsiteY34" fmla="*/ 172008 h 573361"/>
              <a:gd name="connsiteX35" fmla="*/ 479355 w 573852"/>
              <a:gd name="connsiteY35" fmla="*/ 43002 h 573361"/>
              <a:gd name="connsiteX36" fmla="*/ 322919 w 573852"/>
              <a:gd name="connsiteY36" fmla="*/ 104638 h 573361"/>
              <a:gd name="connsiteX37" fmla="*/ 400419 w 573852"/>
              <a:gd name="connsiteY37" fmla="*/ 173442 h 573361"/>
              <a:gd name="connsiteX38" fmla="*/ 469309 w 573852"/>
              <a:gd name="connsiteY38" fmla="*/ 250845 h 573361"/>
              <a:gd name="connsiteX39" fmla="*/ 518105 w 573852"/>
              <a:gd name="connsiteY39" fmla="*/ 55903 h 573361"/>
              <a:gd name="connsiteX40" fmla="*/ 479355 w 573852"/>
              <a:gd name="connsiteY40" fmla="*/ 43002 h 573361"/>
              <a:gd name="connsiteX41" fmla="*/ 94723 w 573852"/>
              <a:gd name="connsiteY41" fmla="*/ 43002 h 573361"/>
              <a:gd name="connsiteX42" fmla="*/ 55972 w 573852"/>
              <a:gd name="connsiteY42" fmla="*/ 55903 h 573361"/>
              <a:gd name="connsiteX43" fmla="*/ 43056 w 573852"/>
              <a:gd name="connsiteY43" fmla="*/ 94605 h 573361"/>
              <a:gd name="connsiteX44" fmla="*/ 104769 w 573852"/>
              <a:gd name="connsiteY44" fmla="*/ 250845 h 573361"/>
              <a:gd name="connsiteX45" fmla="*/ 173658 w 573852"/>
              <a:gd name="connsiteY45" fmla="*/ 173442 h 573361"/>
              <a:gd name="connsiteX46" fmla="*/ 251159 w 573852"/>
              <a:gd name="connsiteY46" fmla="*/ 104638 h 573361"/>
              <a:gd name="connsiteX47" fmla="*/ 94723 w 573852"/>
              <a:gd name="connsiteY47" fmla="*/ 43002 h 573361"/>
              <a:gd name="connsiteX48" fmla="*/ 94723 w 573852"/>
              <a:gd name="connsiteY48" fmla="*/ 0 h 573361"/>
              <a:gd name="connsiteX49" fmla="*/ 287039 w 573852"/>
              <a:gd name="connsiteY49" fmla="*/ 77404 h 573361"/>
              <a:gd name="connsiteX50" fmla="*/ 479355 w 573852"/>
              <a:gd name="connsiteY50" fmla="*/ 0 h 573361"/>
              <a:gd name="connsiteX51" fmla="*/ 548245 w 573852"/>
              <a:gd name="connsiteY51" fmla="*/ 25801 h 573361"/>
              <a:gd name="connsiteX52" fmla="*/ 496578 w 573852"/>
              <a:gd name="connsiteY52" fmla="*/ 286681 h 573361"/>
              <a:gd name="connsiteX53" fmla="*/ 548245 w 573852"/>
              <a:gd name="connsiteY53" fmla="*/ 547560 h 573361"/>
              <a:gd name="connsiteX54" fmla="*/ 479355 w 573852"/>
              <a:gd name="connsiteY54" fmla="*/ 573361 h 573361"/>
              <a:gd name="connsiteX55" fmla="*/ 287039 w 573852"/>
              <a:gd name="connsiteY55" fmla="*/ 495957 h 573361"/>
              <a:gd name="connsiteX56" fmla="*/ 94723 w 573852"/>
              <a:gd name="connsiteY56" fmla="*/ 573361 h 573361"/>
              <a:gd name="connsiteX57" fmla="*/ 25833 w 573852"/>
              <a:gd name="connsiteY57" fmla="*/ 547560 h 573361"/>
              <a:gd name="connsiteX58" fmla="*/ 0 w 573852"/>
              <a:gd name="connsiteY58" fmla="*/ 478756 h 573361"/>
              <a:gd name="connsiteX59" fmla="*/ 77500 w 573852"/>
              <a:gd name="connsiteY59" fmla="*/ 286681 h 573361"/>
              <a:gd name="connsiteX60" fmla="*/ 0 w 573852"/>
              <a:gd name="connsiteY60" fmla="*/ 94605 h 573361"/>
              <a:gd name="connsiteX61" fmla="*/ 25833 w 573852"/>
              <a:gd name="connsiteY61" fmla="*/ 25801 h 573361"/>
              <a:gd name="connsiteX62" fmla="*/ 94723 w 573852"/>
              <a:gd name="connsiteY62" fmla="*/ 0 h 573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73852" h="573361">
                <a:moveTo>
                  <a:pt x="287026" y="374041"/>
                </a:moveTo>
                <a:cubicBezTo>
                  <a:pt x="292549" y="374041"/>
                  <a:pt x="297027" y="378210"/>
                  <a:pt x="297027" y="383352"/>
                </a:cubicBezTo>
                <a:cubicBezTo>
                  <a:pt x="297027" y="388494"/>
                  <a:pt x="292549" y="392663"/>
                  <a:pt x="287026" y="392663"/>
                </a:cubicBezTo>
                <a:cubicBezTo>
                  <a:pt x="281503" y="392663"/>
                  <a:pt x="277025" y="388494"/>
                  <a:pt x="277025" y="383352"/>
                </a:cubicBezTo>
                <a:cubicBezTo>
                  <a:pt x="277025" y="378210"/>
                  <a:pt x="281503" y="374041"/>
                  <a:pt x="287026" y="374041"/>
                </a:cubicBezTo>
                <a:close/>
                <a:moveTo>
                  <a:pt x="469309" y="322516"/>
                </a:moveTo>
                <a:cubicBezTo>
                  <a:pt x="449216" y="348317"/>
                  <a:pt x="426253" y="374118"/>
                  <a:pt x="400419" y="399919"/>
                </a:cubicBezTo>
                <a:cubicBezTo>
                  <a:pt x="376021" y="425721"/>
                  <a:pt x="350188" y="448655"/>
                  <a:pt x="322919" y="468723"/>
                </a:cubicBezTo>
                <a:cubicBezTo>
                  <a:pt x="381762" y="507425"/>
                  <a:pt x="437735" y="530359"/>
                  <a:pt x="479355" y="530359"/>
                </a:cubicBezTo>
                <a:cubicBezTo>
                  <a:pt x="496578" y="530359"/>
                  <a:pt x="509494" y="526059"/>
                  <a:pt x="518105" y="517458"/>
                </a:cubicBezTo>
                <a:cubicBezTo>
                  <a:pt x="546809" y="490224"/>
                  <a:pt x="529587" y="412820"/>
                  <a:pt x="469309" y="322516"/>
                </a:cubicBezTo>
                <a:close/>
                <a:moveTo>
                  <a:pt x="104769" y="322516"/>
                </a:moveTo>
                <a:cubicBezTo>
                  <a:pt x="66019" y="381285"/>
                  <a:pt x="43056" y="437188"/>
                  <a:pt x="43056" y="478756"/>
                </a:cubicBezTo>
                <a:cubicBezTo>
                  <a:pt x="43056" y="495957"/>
                  <a:pt x="47361" y="508858"/>
                  <a:pt x="55972" y="517458"/>
                </a:cubicBezTo>
                <a:cubicBezTo>
                  <a:pt x="64584" y="526059"/>
                  <a:pt x="77500" y="530359"/>
                  <a:pt x="94723" y="530359"/>
                </a:cubicBezTo>
                <a:cubicBezTo>
                  <a:pt x="136343" y="530359"/>
                  <a:pt x="192316" y="507425"/>
                  <a:pt x="251159" y="468723"/>
                </a:cubicBezTo>
                <a:cubicBezTo>
                  <a:pt x="223891" y="448655"/>
                  <a:pt x="198057" y="425721"/>
                  <a:pt x="173658" y="399919"/>
                </a:cubicBezTo>
                <a:cubicBezTo>
                  <a:pt x="147825" y="375551"/>
                  <a:pt x="124862" y="348317"/>
                  <a:pt x="104769" y="322516"/>
                </a:cubicBezTo>
                <a:close/>
                <a:moveTo>
                  <a:pt x="231082" y="186446"/>
                </a:moveTo>
                <a:lnTo>
                  <a:pt x="342970" y="186446"/>
                </a:lnTo>
                <a:cubicBezTo>
                  <a:pt x="350142" y="186446"/>
                  <a:pt x="355880" y="192177"/>
                  <a:pt x="355880" y="200773"/>
                </a:cubicBezTo>
                <a:lnTo>
                  <a:pt x="355880" y="351208"/>
                </a:lnTo>
                <a:cubicBezTo>
                  <a:pt x="355880" y="359804"/>
                  <a:pt x="350142" y="365535"/>
                  <a:pt x="342970" y="365535"/>
                </a:cubicBezTo>
                <a:lnTo>
                  <a:pt x="231082" y="365535"/>
                </a:lnTo>
                <a:cubicBezTo>
                  <a:pt x="223910" y="365535"/>
                  <a:pt x="218172" y="359804"/>
                  <a:pt x="218172" y="351208"/>
                </a:cubicBezTo>
                <a:lnTo>
                  <a:pt x="218172" y="200773"/>
                </a:lnTo>
                <a:cubicBezTo>
                  <a:pt x="218172" y="192177"/>
                  <a:pt x="223910" y="186446"/>
                  <a:pt x="231082" y="186446"/>
                </a:cubicBezTo>
                <a:close/>
                <a:moveTo>
                  <a:pt x="231066" y="172008"/>
                </a:moveTo>
                <a:cubicBezTo>
                  <a:pt x="216714" y="172008"/>
                  <a:pt x="203798" y="184909"/>
                  <a:pt x="203798" y="200676"/>
                </a:cubicBezTo>
                <a:lnTo>
                  <a:pt x="203798" y="372685"/>
                </a:lnTo>
                <a:cubicBezTo>
                  <a:pt x="203798" y="388452"/>
                  <a:pt x="216714" y="401353"/>
                  <a:pt x="231066" y="401353"/>
                </a:cubicBezTo>
                <a:lnTo>
                  <a:pt x="343012" y="401353"/>
                </a:lnTo>
                <a:cubicBezTo>
                  <a:pt x="357364" y="401353"/>
                  <a:pt x="370280" y="388452"/>
                  <a:pt x="370280" y="372685"/>
                </a:cubicBezTo>
                <a:lnTo>
                  <a:pt x="370280" y="200676"/>
                </a:lnTo>
                <a:cubicBezTo>
                  <a:pt x="370280" y="184909"/>
                  <a:pt x="357364" y="172008"/>
                  <a:pt x="343012" y="172008"/>
                </a:cubicBezTo>
                <a:close/>
                <a:moveTo>
                  <a:pt x="479355" y="43002"/>
                </a:moveTo>
                <a:cubicBezTo>
                  <a:pt x="437735" y="43002"/>
                  <a:pt x="381762" y="65937"/>
                  <a:pt x="322919" y="104638"/>
                </a:cubicBezTo>
                <a:cubicBezTo>
                  <a:pt x="350188" y="124706"/>
                  <a:pt x="376021" y="147640"/>
                  <a:pt x="400419" y="173442"/>
                </a:cubicBezTo>
                <a:cubicBezTo>
                  <a:pt x="426253" y="199243"/>
                  <a:pt x="449216" y="225044"/>
                  <a:pt x="469309" y="250845"/>
                </a:cubicBezTo>
                <a:cubicBezTo>
                  <a:pt x="529587" y="160541"/>
                  <a:pt x="546809" y="83137"/>
                  <a:pt x="518105" y="55903"/>
                </a:cubicBezTo>
                <a:cubicBezTo>
                  <a:pt x="510929" y="47302"/>
                  <a:pt x="496578" y="43002"/>
                  <a:pt x="479355" y="43002"/>
                </a:cubicBezTo>
                <a:close/>
                <a:moveTo>
                  <a:pt x="94723" y="43002"/>
                </a:moveTo>
                <a:cubicBezTo>
                  <a:pt x="77500" y="43002"/>
                  <a:pt x="64584" y="47302"/>
                  <a:pt x="55972" y="55903"/>
                </a:cubicBezTo>
                <a:cubicBezTo>
                  <a:pt x="47361" y="64503"/>
                  <a:pt x="43056" y="77404"/>
                  <a:pt x="43056" y="94605"/>
                </a:cubicBezTo>
                <a:cubicBezTo>
                  <a:pt x="43056" y="136173"/>
                  <a:pt x="66019" y="192076"/>
                  <a:pt x="104769" y="250845"/>
                </a:cubicBezTo>
                <a:cubicBezTo>
                  <a:pt x="124862" y="223611"/>
                  <a:pt x="147825" y="197810"/>
                  <a:pt x="173658" y="173442"/>
                </a:cubicBezTo>
                <a:cubicBezTo>
                  <a:pt x="198057" y="147640"/>
                  <a:pt x="223891" y="124706"/>
                  <a:pt x="251159" y="104638"/>
                </a:cubicBezTo>
                <a:cubicBezTo>
                  <a:pt x="192316" y="65937"/>
                  <a:pt x="136343" y="43002"/>
                  <a:pt x="94723" y="43002"/>
                </a:cubicBezTo>
                <a:close/>
                <a:moveTo>
                  <a:pt x="94723" y="0"/>
                </a:moveTo>
                <a:cubicBezTo>
                  <a:pt x="146390" y="0"/>
                  <a:pt x="216714" y="28668"/>
                  <a:pt x="287039" y="77404"/>
                </a:cubicBezTo>
                <a:cubicBezTo>
                  <a:pt x="357364" y="28668"/>
                  <a:pt x="427688" y="0"/>
                  <a:pt x="479355" y="0"/>
                </a:cubicBezTo>
                <a:cubicBezTo>
                  <a:pt x="508059" y="0"/>
                  <a:pt x="532457" y="8600"/>
                  <a:pt x="548245" y="25801"/>
                </a:cubicBezTo>
                <a:cubicBezTo>
                  <a:pt x="597041" y="73104"/>
                  <a:pt x="574078" y="176309"/>
                  <a:pt x="496578" y="286681"/>
                </a:cubicBezTo>
                <a:cubicBezTo>
                  <a:pt x="574078" y="397053"/>
                  <a:pt x="597041" y="500257"/>
                  <a:pt x="548245" y="547560"/>
                </a:cubicBezTo>
                <a:cubicBezTo>
                  <a:pt x="532457" y="564761"/>
                  <a:pt x="508059" y="573361"/>
                  <a:pt x="479355" y="573361"/>
                </a:cubicBezTo>
                <a:cubicBezTo>
                  <a:pt x="427688" y="573361"/>
                  <a:pt x="357364" y="544693"/>
                  <a:pt x="287039" y="495957"/>
                </a:cubicBezTo>
                <a:cubicBezTo>
                  <a:pt x="216714" y="544693"/>
                  <a:pt x="146390" y="573361"/>
                  <a:pt x="94723" y="573361"/>
                </a:cubicBezTo>
                <a:cubicBezTo>
                  <a:pt x="66019" y="573361"/>
                  <a:pt x="41621" y="564761"/>
                  <a:pt x="25833" y="547560"/>
                </a:cubicBezTo>
                <a:cubicBezTo>
                  <a:pt x="8611" y="531792"/>
                  <a:pt x="0" y="507425"/>
                  <a:pt x="0" y="478756"/>
                </a:cubicBezTo>
                <a:cubicBezTo>
                  <a:pt x="0" y="427154"/>
                  <a:pt x="28704" y="356917"/>
                  <a:pt x="77500" y="286681"/>
                </a:cubicBezTo>
                <a:cubicBezTo>
                  <a:pt x="28704" y="216444"/>
                  <a:pt x="0" y="146207"/>
                  <a:pt x="0" y="94605"/>
                </a:cubicBezTo>
                <a:cubicBezTo>
                  <a:pt x="0" y="65937"/>
                  <a:pt x="8611" y="41569"/>
                  <a:pt x="25833" y="25801"/>
                </a:cubicBezTo>
                <a:cubicBezTo>
                  <a:pt x="41621" y="8600"/>
                  <a:pt x="66019" y="0"/>
                  <a:pt x="94723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3000"/>
              </a:lnSpc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37999" y="146491"/>
            <a:ext cx="375920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四、未来工作计划</a:t>
            </a:r>
            <a:endParaRPr lang="zh-CN" altLang="en-US" sz="2400" dirty="0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8480" y="2393315"/>
            <a:ext cx="4375150" cy="1325880"/>
          </a:xfrm>
        </p:spPr>
        <p:txBody>
          <a:bodyPr/>
          <a:p>
            <a:r>
              <a:rPr lang="zh-CN" altLang="en-US"/>
              <a:t>以下页为模板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7999" y="128711"/>
            <a:ext cx="375920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四、未来工作计划</a:t>
            </a:r>
            <a:endParaRPr lang="zh-CN" altLang="en-US" sz="2400" dirty="0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1231900" y="1990724"/>
            <a:ext cx="2921000" cy="3629025"/>
          </a:xfrm>
          <a:prstGeom prst="roundRect">
            <a:avLst>
              <a:gd name="adj" fmla="val 884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矩形: 圆角 6"/>
          <p:cNvSpPr/>
          <p:nvPr/>
        </p:nvSpPr>
        <p:spPr>
          <a:xfrm>
            <a:off x="4622800" y="1990723"/>
            <a:ext cx="2921000" cy="3629025"/>
          </a:xfrm>
          <a:prstGeom prst="roundRect">
            <a:avLst>
              <a:gd name="adj" fmla="val 884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8013700" y="1990722"/>
            <a:ext cx="2921000" cy="3629025"/>
          </a:xfrm>
          <a:prstGeom prst="roundRect">
            <a:avLst>
              <a:gd name="adj" fmla="val 884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Rounded Rectangle 11"/>
          <p:cNvSpPr/>
          <p:nvPr/>
        </p:nvSpPr>
        <p:spPr>
          <a:xfrm>
            <a:off x="1231900" y="1990725"/>
            <a:ext cx="2921000" cy="3629025"/>
          </a:xfrm>
          <a:prstGeom prst="roundRect">
            <a:avLst>
              <a:gd name="adj" fmla="val 7863"/>
            </a:avLst>
          </a:prstGeom>
          <a:solidFill>
            <a:srgbClr val="55A3AD">
              <a:alpha val="83000"/>
            </a:srgbClr>
          </a:solidFill>
          <a:ln w="12700">
            <a:miter lim="400000"/>
          </a:ln>
        </p:spPr>
        <p:txBody>
          <a:bodyPr tIns="45720" bIns="4572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900">
              <a:solidFill>
                <a:schemeClr val="bg1"/>
              </a:solidFill>
            </a:endParaRPr>
          </a:p>
        </p:txBody>
      </p:sp>
      <p:sp>
        <p:nvSpPr>
          <p:cNvPr id="10" name="Rounded Rectangle 11"/>
          <p:cNvSpPr/>
          <p:nvPr/>
        </p:nvSpPr>
        <p:spPr>
          <a:xfrm>
            <a:off x="4622800" y="1990721"/>
            <a:ext cx="2921000" cy="3629025"/>
          </a:xfrm>
          <a:prstGeom prst="roundRect">
            <a:avLst>
              <a:gd name="adj" fmla="val 7863"/>
            </a:avLst>
          </a:prstGeom>
          <a:solidFill>
            <a:srgbClr val="55A3AD">
              <a:alpha val="83000"/>
            </a:srgbClr>
          </a:solidFill>
          <a:ln w="12700">
            <a:miter lim="400000"/>
          </a:ln>
        </p:spPr>
        <p:txBody>
          <a:bodyPr tIns="45720" bIns="4572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900">
              <a:solidFill>
                <a:schemeClr val="bg1"/>
              </a:solidFill>
            </a:endParaRPr>
          </a:p>
        </p:txBody>
      </p:sp>
      <p:sp>
        <p:nvSpPr>
          <p:cNvPr id="11" name="Rounded Rectangle 11"/>
          <p:cNvSpPr/>
          <p:nvPr/>
        </p:nvSpPr>
        <p:spPr>
          <a:xfrm>
            <a:off x="8013700" y="1990717"/>
            <a:ext cx="2921000" cy="3629025"/>
          </a:xfrm>
          <a:prstGeom prst="roundRect">
            <a:avLst>
              <a:gd name="adj" fmla="val 7863"/>
            </a:avLst>
          </a:prstGeom>
          <a:solidFill>
            <a:srgbClr val="55A3AD">
              <a:alpha val="83000"/>
            </a:srgbClr>
          </a:solidFill>
          <a:ln w="12700">
            <a:miter lim="400000"/>
          </a:ln>
        </p:spPr>
        <p:txBody>
          <a:bodyPr tIns="45720" bIns="4572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900">
              <a:solidFill>
                <a:schemeClr val="bg1"/>
              </a:solidFill>
            </a:endParaRPr>
          </a:p>
        </p:txBody>
      </p:sp>
      <p:sp>
        <p:nvSpPr>
          <p:cNvPr id="12" name="Subtitle 2"/>
          <p:cNvSpPr txBox="1"/>
          <p:nvPr/>
        </p:nvSpPr>
        <p:spPr>
          <a:xfrm>
            <a:off x="1884776" y="3670908"/>
            <a:ext cx="1596198" cy="424732"/>
          </a:xfrm>
          <a:prstGeom prst="rect">
            <a:avLst/>
          </a:prstGeom>
          <a:ln w="25400">
            <a:miter lim="400000"/>
          </a:ln>
        </p:spPr>
        <p:txBody>
          <a:bodyPr wrap="square" tIns="45720" bIns="45720">
            <a:spAutoFit/>
          </a:bodyPr>
          <a:lstStyle>
            <a:lvl1pPr algn="ctr">
              <a:lnSpc>
                <a:spcPct val="90000"/>
              </a:lnSpc>
              <a:spcBef>
                <a:spcPts val="2000"/>
              </a:spcBef>
              <a:defRPr sz="4800">
                <a:solidFill>
                  <a:srgbClr val="181717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altLang="zh-CN" sz="2400">
                <a:solidFill>
                  <a:schemeClr val="bg1"/>
                </a:solidFill>
                <a:latin typeface="思源黑體 HW Regular" panose="020B0500000000000000" pitchFamily="34" charset="-128"/>
                <a:ea typeface="思源黑體 HW Regular" panose="020B0500000000000000" pitchFamily="34" charset="-128"/>
              </a:rPr>
              <a:t>The title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13" name="Rectangle 15"/>
          <p:cNvSpPr txBox="1"/>
          <p:nvPr/>
        </p:nvSpPr>
        <p:spPr>
          <a:xfrm>
            <a:off x="1703979" y="4048624"/>
            <a:ext cx="1976842" cy="689869"/>
          </a:xfrm>
          <a:prstGeom prst="rect">
            <a:avLst/>
          </a:prstGeom>
          <a:ln w="25400">
            <a:miter lim="400000"/>
          </a:ln>
        </p:spPr>
        <p:txBody>
          <a:bodyPr tIns="45720" bIns="45720">
            <a:spAutoFit/>
          </a:bodyPr>
          <a:lstStyle>
            <a:lvl1pPr algn="ctr">
              <a:lnSpc>
                <a:spcPct val="150000"/>
              </a:lnSpc>
              <a:defRPr sz="1800">
                <a:solidFill>
                  <a:srgbClr val="181717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900">
                <a:solidFill>
                  <a:schemeClr val="bg1"/>
                </a:solidFill>
              </a:rPr>
              <a:t>Lorem ipsum dolor sit amet, lacus nulla ac netus nibh aliquet, porttitor ligula justo libero</a:t>
            </a:r>
            <a:endParaRPr sz="900">
              <a:solidFill>
                <a:schemeClr val="bg1"/>
              </a:solidFill>
            </a:endParaRPr>
          </a:p>
        </p:txBody>
      </p:sp>
      <p:sp>
        <p:nvSpPr>
          <p:cNvPr id="14" name="Subtitle 2"/>
          <p:cNvSpPr txBox="1"/>
          <p:nvPr/>
        </p:nvSpPr>
        <p:spPr>
          <a:xfrm>
            <a:off x="2101158" y="2980802"/>
            <a:ext cx="1182484" cy="757130"/>
          </a:xfrm>
          <a:prstGeom prst="rect">
            <a:avLst/>
          </a:prstGeom>
          <a:ln w="25400">
            <a:miter lim="400000"/>
          </a:ln>
        </p:spPr>
        <p:txBody>
          <a:bodyPr tIns="45720" bIns="45720">
            <a:spAutoFit/>
          </a:bodyPr>
          <a:lstStyle>
            <a:lvl1pPr algn="ctr">
              <a:lnSpc>
                <a:spcPct val="90000"/>
              </a:lnSpc>
              <a:spcBef>
                <a:spcPts val="2000"/>
              </a:spcBef>
              <a:defRPr sz="9600">
                <a:solidFill>
                  <a:srgbClr val="181717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altLang="zh-CN" sz="4800">
                <a:solidFill>
                  <a:schemeClr val="bg1"/>
                </a:solidFill>
              </a:rPr>
              <a:t>20%</a:t>
            </a:r>
            <a:endParaRPr sz="4800">
              <a:solidFill>
                <a:schemeClr val="bg1"/>
              </a:solidFill>
            </a:endParaRPr>
          </a:p>
        </p:txBody>
      </p:sp>
      <p:sp>
        <p:nvSpPr>
          <p:cNvPr id="15" name="Subtitle 2"/>
          <p:cNvSpPr txBox="1"/>
          <p:nvPr/>
        </p:nvSpPr>
        <p:spPr>
          <a:xfrm>
            <a:off x="5149323" y="3670908"/>
            <a:ext cx="1867954" cy="424732"/>
          </a:xfrm>
          <a:prstGeom prst="rect">
            <a:avLst/>
          </a:prstGeom>
          <a:ln w="25400">
            <a:miter lim="400000"/>
          </a:ln>
        </p:spPr>
        <p:txBody>
          <a:bodyPr wrap="square" tIns="45720" bIns="45720">
            <a:spAutoFit/>
          </a:bodyPr>
          <a:lstStyle>
            <a:lvl1pPr algn="ctr">
              <a:lnSpc>
                <a:spcPct val="90000"/>
              </a:lnSpc>
              <a:spcBef>
                <a:spcPts val="2000"/>
              </a:spcBef>
              <a:defRPr sz="4800">
                <a:solidFill>
                  <a:srgbClr val="181717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altLang="zh-CN" sz="2400">
                <a:solidFill>
                  <a:schemeClr val="bg1"/>
                </a:solidFill>
                <a:latin typeface="思源黑體 HW Regular" panose="020B0500000000000000" pitchFamily="34" charset="-128"/>
                <a:ea typeface="思源黑體 HW Regular" panose="020B0500000000000000" pitchFamily="34" charset="-128"/>
              </a:rPr>
              <a:t>The title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16" name="Rectangle 24"/>
          <p:cNvSpPr txBox="1"/>
          <p:nvPr/>
        </p:nvSpPr>
        <p:spPr>
          <a:xfrm>
            <a:off x="5104404" y="4048624"/>
            <a:ext cx="1976842" cy="689869"/>
          </a:xfrm>
          <a:prstGeom prst="rect">
            <a:avLst/>
          </a:prstGeom>
          <a:ln w="25400">
            <a:miter lim="400000"/>
          </a:ln>
        </p:spPr>
        <p:txBody>
          <a:bodyPr tIns="45720" bIns="45720">
            <a:spAutoFit/>
          </a:bodyPr>
          <a:lstStyle>
            <a:lvl1pPr algn="ctr">
              <a:lnSpc>
                <a:spcPct val="150000"/>
              </a:lnSpc>
              <a:defRPr sz="1800">
                <a:solidFill>
                  <a:srgbClr val="181717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900">
                <a:solidFill>
                  <a:schemeClr val="bg1"/>
                </a:solidFill>
              </a:rPr>
              <a:t>Lorem ipsum dolor sit amet, lacus nulla ac netus nibh aliquet, porttitor ligula justo libero</a:t>
            </a:r>
            <a:endParaRPr sz="900">
              <a:solidFill>
                <a:schemeClr val="bg1"/>
              </a:solidFill>
            </a:endParaRPr>
          </a:p>
        </p:txBody>
      </p:sp>
      <p:sp>
        <p:nvSpPr>
          <p:cNvPr id="17" name="Subtitle 2"/>
          <p:cNvSpPr txBox="1"/>
          <p:nvPr/>
        </p:nvSpPr>
        <p:spPr>
          <a:xfrm>
            <a:off x="5501583" y="2980802"/>
            <a:ext cx="1182484" cy="757130"/>
          </a:xfrm>
          <a:prstGeom prst="rect">
            <a:avLst/>
          </a:prstGeom>
          <a:ln w="25400">
            <a:miter lim="400000"/>
          </a:ln>
        </p:spPr>
        <p:txBody>
          <a:bodyPr tIns="45720" bIns="45720">
            <a:spAutoFit/>
          </a:bodyPr>
          <a:lstStyle>
            <a:lvl1pPr algn="ctr">
              <a:lnSpc>
                <a:spcPct val="90000"/>
              </a:lnSpc>
              <a:spcBef>
                <a:spcPts val="2000"/>
              </a:spcBef>
              <a:defRPr sz="9600">
                <a:solidFill>
                  <a:srgbClr val="181717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altLang="zh-CN" sz="4800">
                <a:solidFill>
                  <a:schemeClr val="bg1"/>
                </a:solidFill>
              </a:rPr>
              <a:t>75%</a:t>
            </a:r>
            <a:endParaRPr sz="4800">
              <a:solidFill>
                <a:schemeClr val="bg1"/>
              </a:solidFill>
            </a:endParaRPr>
          </a:p>
        </p:txBody>
      </p:sp>
      <p:sp>
        <p:nvSpPr>
          <p:cNvPr id="18" name="Subtitle 2"/>
          <p:cNvSpPr txBox="1"/>
          <p:nvPr/>
        </p:nvSpPr>
        <p:spPr>
          <a:xfrm>
            <a:off x="8523833" y="3670908"/>
            <a:ext cx="1919785" cy="424732"/>
          </a:xfrm>
          <a:prstGeom prst="rect">
            <a:avLst/>
          </a:prstGeom>
          <a:ln w="25400">
            <a:miter lim="400000"/>
          </a:ln>
        </p:spPr>
        <p:txBody>
          <a:bodyPr wrap="square" tIns="45720" bIns="45720">
            <a:spAutoFit/>
          </a:bodyPr>
          <a:lstStyle>
            <a:lvl1pPr algn="ctr">
              <a:lnSpc>
                <a:spcPct val="90000"/>
              </a:lnSpc>
              <a:spcBef>
                <a:spcPts val="2000"/>
              </a:spcBef>
              <a:defRPr sz="4800">
                <a:solidFill>
                  <a:srgbClr val="181717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altLang="zh-CN" sz="2400">
                <a:solidFill>
                  <a:schemeClr val="bg1"/>
                </a:solidFill>
                <a:latin typeface="思源黑體 HW Regular" panose="020B0500000000000000" pitchFamily="34" charset="-128"/>
                <a:ea typeface="思源黑體 HW Regular" panose="020B0500000000000000" pitchFamily="34" charset="-128"/>
              </a:rPr>
              <a:t>The title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19" name="Rectangle 27"/>
          <p:cNvSpPr txBox="1"/>
          <p:nvPr/>
        </p:nvSpPr>
        <p:spPr>
          <a:xfrm>
            <a:off x="8504829" y="4048624"/>
            <a:ext cx="1976842" cy="689869"/>
          </a:xfrm>
          <a:prstGeom prst="rect">
            <a:avLst/>
          </a:prstGeom>
          <a:ln w="25400">
            <a:miter lim="400000"/>
          </a:ln>
        </p:spPr>
        <p:txBody>
          <a:bodyPr tIns="45720" bIns="45720">
            <a:spAutoFit/>
          </a:bodyPr>
          <a:lstStyle>
            <a:lvl1pPr algn="ctr">
              <a:lnSpc>
                <a:spcPct val="150000"/>
              </a:lnSpc>
              <a:defRPr sz="1800">
                <a:solidFill>
                  <a:srgbClr val="181717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900">
                <a:solidFill>
                  <a:schemeClr val="bg1"/>
                </a:solidFill>
              </a:rPr>
              <a:t>Lorem ipsum dolor sit amet, lacus nulla ac netus nibh aliquet, porttitor ligula justo libero</a:t>
            </a:r>
            <a:endParaRPr sz="900">
              <a:solidFill>
                <a:schemeClr val="bg1"/>
              </a:solidFill>
            </a:endParaRPr>
          </a:p>
        </p:txBody>
      </p:sp>
      <p:sp>
        <p:nvSpPr>
          <p:cNvPr id="20" name="Subtitle 2"/>
          <p:cNvSpPr txBox="1"/>
          <p:nvPr/>
        </p:nvSpPr>
        <p:spPr>
          <a:xfrm>
            <a:off x="8533358" y="2980802"/>
            <a:ext cx="1919785" cy="757130"/>
          </a:xfrm>
          <a:prstGeom prst="rect">
            <a:avLst/>
          </a:prstGeom>
          <a:ln w="25400">
            <a:miter lim="400000"/>
          </a:ln>
        </p:spPr>
        <p:txBody>
          <a:bodyPr tIns="45720" bIns="45720">
            <a:spAutoFit/>
          </a:bodyPr>
          <a:lstStyle>
            <a:lvl1pPr algn="ctr">
              <a:lnSpc>
                <a:spcPct val="90000"/>
              </a:lnSpc>
              <a:spcBef>
                <a:spcPts val="2000"/>
              </a:spcBef>
              <a:defRPr sz="9600">
                <a:solidFill>
                  <a:srgbClr val="181717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altLang="zh-CN" sz="4800">
                <a:solidFill>
                  <a:schemeClr val="bg1"/>
                </a:solidFill>
              </a:rPr>
              <a:t>50%</a:t>
            </a:r>
            <a:endParaRPr sz="4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7999" y="128711"/>
            <a:ext cx="3759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未来工作计划</a:t>
            </a:r>
            <a:endParaRPr lang="zh-CN" altLang="en-US" sz="2400" dirty="0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6" name="Shape 615"/>
          <p:cNvSpPr txBox="1"/>
          <p:nvPr/>
        </p:nvSpPr>
        <p:spPr>
          <a:xfrm>
            <a:off x="1552457" y="2181614"/>
            <a:ext cx="4046039" cy="1751810"/>
          </a:xfrm>
          <a:prstGeom prst="rect">
            <a:avLst/>
          </a:prstGeo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 sz="1800" spc="0">
                <a:solidFill>
                  <a:srgbClr val="000000"/>
                </a:solidFill>
              </a:defRPr>
            </a:pPr>
            <a:r>
              <a:rPr lang="zh-CN" altLang="en-US" sz="2400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点击此处</a:t>
            </a:r>
            <a:endParaRPr lang="en-US" altLang="zh-CN" sz="2400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  <a:p>
            <a:pPr>
              <a:lnSpc>
                <a:spcPct val="100000"/>
              </a:lnSpc>
              <a:defRPr sz="1800" spc="0">
                <a:solidFill>
                  <a:srgbClr val="000000"/>
                </a:solidFill>
              </a:defRPr>
            </a:pPr>
            <a:r>
              <a:rPr lang="zh-CN" altLang="en-US" sz="2400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编辑标题文本</a:t>
            </a:r>
            <a:endParaRPr lang="zh-CN" altLang="en-US" sz="2400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7" name="Shape 616"/>
          <p:cNvSpPr txBox="1"/>
          <p:nvPr/>
        </p:nvSpPr>
        <p:spPr>
          <a:xfrm>
            <a:off x="1588897" y="4201229"/>
            <a:ext cx="3998558" cy="1751810"/>
          </a:xfrm>
          <a:prstGeom prst="rect">
            <a:avLst/>
          </a:prstGeom>
          <a:ln w="12700">
            <a:miter lim="400000"/>
          </a:ln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3000"/>
              </a:spcBef>
              <a:buFont typeface="Arial" panose="020B0604020202020204" pitchFamily="34" charset="0"/>
              <a:buChar char="•"/>
              <a:defRPr sz="2200" i="0" kern="1200" spc="0">
                <a:solidFill>
                  <a:srgbClr val="1E1E1E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  <a:defRPr sz="1800" spc="0">
                <a:solidFill>
                  <a:srgbClr val="000000"/>
                </a:solidFill>
              </a:defRPr>
            </a:pPr>
            <a:r>
              <a:rPr lang="en-US" altLang="zh-CN" sz="1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  <a:endParaRPr lang="en-US" altLang="zh-CN" sz="14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  <a:p>
            <a:pPr marL="0" indent="0">
              <a:lnSpc>
                <a:spcPct val="130000"/>
              </a:lnSpc>
              <a:buNone/>
              <a:defRPr sz="1800" spc="0">
                <a:solidFill>
                  <a:srgbClr val="000000"/>
                </a:solidFill>
              </a:defRPr>
            </a:pPr>
            <a:endParaRPr lang="en-US" altLang="zh-CN" sz="14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593506" y="1375234"/>
            <a:ext cx="4577805" cy="4577805"/>
            <a:chOff x="7100540" y="1949557"/>
            <a:chExt cx="3573265" cy="3573265"/>
          </a:xfrm>
        </p:grpSpPr>
        <p:sp>
          <p:nvSpPr>
            <p:cNvPr id="9" name="椭圆 8"/>
            <p:cNvSpPr/>
            <p:nvPr/>
          </p:nvSpPr>
          <p:spPr>
            <a:xfrm>
              <a:off x="7100540" y="1949557"/>
              <a:ext cx="3573265" cy="3573265"/>
            </a:xfrm>
            <a:prstGeom prst="ellipse">
              <a:avLst/>
            </a:prstGeom>
            <a:blipFill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Shape 617"/>
            <p:cNvSpPr/>
            <p:nvPr/>
          </p:nvSpPr>
          <p:spPr>
            <a:xfrm>
              <a:off x="7858827" y="2707848"/>
              <a:ext cx="2056693" cy="2056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840" y="10698"/>
                  </a:moveTo>
                  <a:lnTo>
                    <a:pt x="10902" y="4760"/>
                  </a:lnTo>
                  <a:lnTo>
                    <a:pt x="10903" y="394"/>
                  </a:lnTo>
                  <a:lnTo>
                    <a:pt x="21207" y="10698"/>
                  </a:lnTo>
                  <a:cubicBezTo>
                    <a:pt x="21207" y="10698"/>
                    <a:pt x="16840" y="10698"/>
                    <a:pt x="16840" y="10698"/>
                  </a:cubicBezTo>
                  <a:close/>
                  <a:moveTo>
                    <a:pt x="10903" y="16840"/>
                  </a:moveTo>
                  <a:lnTo>
                    <a:pt x="16840" y="10903"/>
                  </a:lnTo>
                  <a:lnTo>
                    <a:pt x="21206" y="10903"/>
                  </a:lnTo>
                  <a:lnTo>
                    <a:pt x="10903" y="21207"/>
                  </a:lnTo>
                  <a:cubicBezTo>
                    <a:pt x="10903" y="21207"/>
                    <a:pt x="10903" y="16840"/>
                    <a:pt x="10903" y="16840"/>
                  </a:cubicBezTo>
                  <a:close/>
                  <a:moveTo>
                    <a:pt x="4760" y="10903"/>
                  </a:moveTo>
                  <a:lnTo>
                    <a:pt x="10697" y="16840"/>
                  </a:lnTo>
                  <a:lnTo>
                    <a:pt x="10698" y="21207"/>
                  </a:lnTo>
                  <a:lnTo>
                    <a:pt x="394" y="10903"/>
                  </a:lnTo>
                  <a:cubicBezTo>
                    <a:pt x="394" y="10903"/>
                    <a:pt x="4760" y="10903"/>
                    <a:pt x="4760" y="10903"/>
                  </a:cubicBezTo>
                  <a:close/>
                  <a:moveTo>
                    <a:pt x="10697" y="10698"/>
                  </a:moveTo>
                  <a:lnTo>
                    <a:pt x="5051" y="10697"/>
                  </a:lnTo>
                  <a:lnTo>
                    <a:pt x="10697" y="5051"/>
                  </a:lnTo>
                  <a:cubicBezTo>
                    <a:pt x="10697" y="5051"/>
                    <a:pt x="10697" y="10698"/>
                    <a:pt x="10697" y="10698"/>
                  </a:cubicBezTo>
                  <a:close/>
                  <a:moveTo>
                    <a:pt x="10903" y="10697"/>
                  </a:moveTo>
                  <a:lnTo>
                    <a:pt x="10903" y="5051"/>
                  </a:lnTo>
                  <a:lnTo>
                    <a:pt x="16549" y="10697"/>
                  </a:lnTo>
                  <a:cubicBezTo>
                    <a:pt x="16549" y="10697"/>
                    <a:pt x="10903" y="10697"/>
                    <a:pt x="10903" y="10697"/>
                  </a:cubicBezTo>
                  <a:close/>
                  <a:moveTo>
                    <a:pt x="10902" y="10903"/>
                  </a:moveTo>
                  <a:lnTo>
                    <a:pt x="16549" y="10903"/>
                  </a:lnTo>
                  <a:lnTo>
                    <a:pt x="10903" y="16549"/>
                  </a:lnTo>
                  <a:cubicBezTo>
                    <a:pt x="10903" y="16549"/>
                    <a:pt x="10902" y="10903"/>
                    <a:pt x="10902" y="10903"/>
                  </a:cubicBezTo>
                  <a:close/>
                  <a:moveTo>
                    <a:pt x="10697" y="10903"/>
                  </a:moveTo>
                  <a:lnTo>
                    <a:pt x="10697" y="16549"/>
                  </a:lnTo>
                  <a:lnTo>
                    <a:pt x="5051" y="10903"/>
                  </a:lnTo>
                  <a:cubicBezTo>
                    <a:pt x="5051" y="10903"/>
                    <a:pt x="10697" y="10903"/>
                    <a:pt x="10697" y="10903"/>
                  </a:cubicBezTo>
                  <a:close/>
                  <a:moveTo>
                    <a:pt x="10697" y="4760"/>
                  </a:moveTo>
                  <a:lnTo>
                    <a:pt x="4760" y="10697"/>
                  </a:lnTo>
                  <a:lnTo>
                    <a:pt x="394" y="10697"/>
                  </a:lnTo>
                  <a:lnTo>
                    <a:pt x="10697" y="394"/>
                  </a:lnTo>
                  <a:cubicBezTo>
                    <a:pt x="10697" y="394"/>
                    <a:pt x="10697" y="4760"/>
                    <a:pt x="10697" y="4760"/>
                  </a:cubicBezTo>
                  <a:close/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ubicBezTo>
                    <a:pt x="10800" y="0"/>
                    <a:pt x="0" y="10800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algn="ctr" defTabSz="228600">
                <a:defRPr i="0" spc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75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7999" y="128711"/>
            <a:ext cx="3759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未来工作计划</a:t>
            </a:r>
            <a:endParaRPr lang="zh-CN" altLang="en-US" sz="2400" dirty="0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6" name="Shape 1252"/>
          <p:cNvSpPr/>
          <p:nvPr/>
        </p:nvSpPr>
        <p:spPr>
          <a:xfrm>
            <a:off x="6650108" y="3426425"/>
            <a:ext cx="1996282" cy="92899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>
              <a:lnSpc>
                <a:spcPct val="150000"/>
              </a:lnSpc>
              <a:defRPr sz="1800" i="0" spc="0">
                <a:solidFill>
                  <a:srgbClr val="1E1E1E"/>
                </a:solidFill>
              </a:defRPr>
            </a:lvl1pPr>
          </a:lstStyle>
          <a:p>
            <a:pPr>
              <a:lnSpc>
                <a:spcPct val="130000"/>
              </a:lnSpc>
              <a:defRPr sz="1800" spc="0">
                <a:solidFill>
                  <a:srgbClr val="000000"/>
                </a:solidFill>
              </a:defRPr>
            </a:pPr>
            <a:r>
              <a:rPr lang="en-US" altLang="zh-CN" sz="12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Lorem ipsum dolor sit amet, consectetuer adipiscing elit. Maecenas porttitor congue massa. </a:t>
            </a:r>
            <a:endParaRPr lang="en-US" altLang="zh-CN" sz="12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7" name="Shape 1253"/>
          <p:cNvSpPr/>
          <p:nvPr/>
        </p:nvSpPr>
        <p:spPr>
          <a:xfrm>
            <a:off x="6650108" y="2932361"/>
            <a:ext cx="1790701" cy="432170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>
            <a:lvl1pPr>
              <a:lnSpc>
                <a:spcPct val="150000"/>
              </a:lnSpc>
              <a:spcBef>
                <a:spcPts val="3000"/>
              </a:spcBef>
              <a:defRPr sz="2200" i="0" spc="0">
                <a:solidFill>
                  <a:srgbClr val="1E1E1E"/>
                </a:solidFill>
              </a:defRPr>
            </a:lvl1pPr>
          </a:lstStyle>
          <a:p>
            <a:pPr>
              <a:defRPr sz="1800" spc="0">
                <a:solidFill>
                  <a:srgbClr val="000000"/>
                </a:solidFill>
              </a:defRPr>
            </a:pPr>
            <a:r>
              <a:rPr sz="1800">
                <a:solidFill>
                  <a:srgbClr val="55A3AD"/>
                </a:solidFill>
              </a:rPr>
              <a:t>1.</a:t>
            </a:r>
            <a:r>
              <a:rPr lang="zh-CN" altLang="en-US" sz="1800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添加文本信息</a:t>
            </a:r>
            <a:endParaRPr lang="en-US" altLang="zh-CN" sz="1800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8" name="Shape 1254"/>
          <p:cNvSpPr/>
          <p:nvPr/>
        </p:nvSpPr>
        <p:spPr>
          <a:xfrm>
            <a:off x="9202346" y="3426425"/>
            <a:ext cx="1996282" cy="92899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>
              <a:lnSpc>
                <a:spcPct val="150000"/>
              </a:lnSpc>
              <a:defRPr sz="1800" i="0" spc="0">
                <a:solidFill>
                  <a:srgbClr val="1E1E1E"/>
                </a:solidFill>
              </a:defRPr>
            </a:lvl1pPr>
          </a:lstStyle>
          <a:p>
            <a:pPr>
              <a:lnSpc>
                <a:spcPct val="130000"/>
              </a:lnSpc>
              <a:defRPr sz="1800" spc="0">
                <a:solidFill>
                  <a:srgbClr val="000000"/>
                </a:solidFill>
              </a:defRPr>
            </a:pPr>
            <a:r>
              <a:rPr lang="en-US" altLang="zh-CN" sz="12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Lorem ipsum dolor sit amet, consectetuer adipiscing elit. Maecenas porttitor congue massa. </a:t>
            </a:r>
            <a:endParaRPr lang="en-US" altLang="zh-CN" sz="12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9" name="Shape 1255"/>
          <p:cNvSpPr/>
          <p:nvPr/>
        </p:nvSpPr>
        <p:spPr>
          <a:xfrm>
            <a:off x="9198397" y="2934060"/>
            <a:ext cx="1790701" cy="428772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>
            <a:lvl1pPr>
              <a:lnSpc>
                <a:spcPct val="150000"/>
              </a:lnSpc>
              <a:spcBef>
                <a:spcPts val="3000"/>
              </a:spcBef>
              <a:defRPr sz="2200" i="0" spc="0">
                <a:solidFill>
                  <a:srgbClr val="1E1E1E"/>
                </a:solid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1800">
                <a:solidFill>
                  <a:srgbClr val="55A3AD"/>
                </a:solidFill>
              </a:rPr>
              <a:t>3.</a:t>
            </a:r>
            <a:r>
              <a:rPr lang="zh-CN" altLang="en-US" sz="1800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添加文本信息</a:t>
            </a:r>
            <a:endParaRPr sz="1800">
              <a:solidFill>
                <a:srgbClr val="55A3AD"/>
              </a:solidFill>
            </a:endParaRPr>
          </a:p>
        </p:txBody>
      </p:sp>
      <p:sp>
        <p:nvSpPr>
          <p:cNvPr id="10" name="Shape 1256"/>
          <p:cNvSpPr/>
          <p:nvPr/>
        </p:nvSpPr>
        <p:spPr>
          <a:xfrm>
            <a:off x="6650108" y="4921109"/>
            <a:ext cx="1996282" cy="92899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>
              <a:lnSpc>
                <a:spcPct val="150000"/>
              </a:lnSpc>
              <a:defRPr sz="1800" i="0" spc="0">
                <a:solidFill>
                  <a:srgbClr val="1E1E1E"/>
                </a:solidFill>
              </a:defRPr>
            </a:lvl1pPr>
          </a:lstStyle>
          <a:p>
            <a:pPr>
              <a:lnSpc>
                <a:spcPct val="130000"/>
              </a:lnSpc>
              <a:defRPr sz="1800" spc="0">
                <a:solidFill>
                  <a:srgbClr val="000000"/>
                </a:solidFill>
              </a:defRPr>
            </a:pPr>
            <a:r>
              <a:rPr lang="en-US" altLang="zh-CN" sz="12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Lorem ipsum dolor sit amet, consectetuer adipiscing elit. Maecenas porttitor congue massa. </a:t>
            </a:r>
            <a:endParaRPr lang="en-US" altLang="zh-CN" sz="12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11" name="Shape 1257"/>
          <p:cNvSpPr/>
          <p:nvPr/>
        </p:nvSpPr>
        <p:spPr>
          <a:xfrm>
            <a:off x="6650108" y="4428745"/>
            <a:ext cx="1790701" cy="428772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>
            <a:lvl1pPr>
              <a:lnSpc>
                <a:spcPct val="150000"/>
              </a:lnSpc>
              <a:spcBef>
                <a:spcPts val="3000"/>
              </a:spcBef>
              <a:defRPr sz="2200" i="0" spc="0">
                <a:solidFill>
                  <a:srgbClr val="1E1E1E"/>
                </a:solid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1800">
                <a:solidFill>
                  <a:srgbClr val="55A3AD"/>
                </a:solidFill>
              </a:rPr>
              <a:t>2.</a:t>
            </a:r>
            <a:r>
              <a:rPr lang="zh-CN" altLang="en-US" sz="1800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添加文本信息</a:t>
            </a:r>
            <a:endParaRPr sz="1800">
              <a:solidFill>
                <a:srgbClr val="55A3AD"/>
              </a:solidFill>
            </a:endParaRPr>
          </a:p>
        </p:txBody>
      </p:sp>
      <p:sp>
        <p:nvSpPr>
          <p:cNvPr id="12" name="Shape 1258"/>
          <p:cNvSpPr/>
          <p:nvPr/>
        </p:nvSpPr>
        <p:spPr>
          <a:xfrm>
            <a:off x="9202346" y="4921109"/>
            <a:ext cx="1996282" cy="92899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>
              <a:lnSpc>
                <a:spcPct val="150000"/>
              </a:lnSpc>
              <a:defRPr sz="1800" i="0" spc="0">
                <a:solidFill>
                  <a:srgbClr val="1E1E1E"/>
                </a:solidFill>
              </a:defRPr>
            </a:lvl1pPr>
          </a:lstStyle>
          <a:p>
            <a:pPr>
              <a:lnSpc>
                <a:spcPct val="130000"/>
              </a:lnSpc>
              <a:defRPr sz="1800" spc="0">
                <a:solidFill>
                  <a:srgbClr val="000000"/>
                </a:solidFill>
              </a:defRPr>
            </a:pPr>
            <a:r>
              <a:rPr lang="en-US" altLang="zh-CN" sz="12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Lorem ipsum dolor sit amet, consectetuer adipiscing elit. Maecenas porttitor congue massa. </a:t>
            </a:r>
            <a:endParaRPr lang="en-US" altLang="zh-CN" sz="12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13" name="Shape 1259"/>
          <p:cNvSpPr/>
          <p:nvPr/>
        </p:nvSpPr>
        <p:spPr>
          <a:xfrm>
            <a:off x="9198397" y="4428745"/>
            <a:ext cx="1790701" cy="428772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>
            <a:lvl1pPr>
              <a:lnSpc>
                <a:spcPct val="150000"/>
              </a:lnSpc>
              <a:spcBef>
                <a:spcPts val="3000"/>
              </a:spcBef>
              <a:defRPr sz="2200" i="0" spc="0">
                <a:solidFill>
                  <a:srgbClr val="1E1E1E"/>
                </a:solid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1800">
                <a:solidFill>
                  <a:srgbClr val="55A3AD"/>
                </a:solidFill>
              </a:rPr>
              <a:t>4.</a:t>
            </a:r>
            <a:r>
              <a:rPr lang="zh-CN" altLang="en-US" sz="1800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添加文本信息</a:t>
            </a:r>
            <a:endParaRPr sz="1800">
              <a:solidFill>
                <a:srgbClr val="55A3AD"/>
              </a:solidFill>
            </a:endParaRPr>
          </a:p>
        </p:txBody>
      </p:sp>
      <p:graphicFrame>
        <p:nvGraphicFramePr>
          <p:cNvPr id="14" name="Chart 1262"/>
          <p:cNvGraphicFramePr/>
          <p:nvPr/>
        </p:nvGraphicFramePr>
        <p:xfrm>
          <a:off x="887700" y="3125755"/>
          <a:ext cx="4917245" cy="24333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5" name="Shape 1276"/>
          <p:cNvSpPr txBox="1"/>
          <p:nvPr/>
        </p:nvSpPr>
        <p:spPr>
          <a:xfrm>
            <a:off x="6650108" y="1622799"/>
            <a:ext cx="4046039" cy="988178"/>
          </a:xfrm>
          <a:prstGeom prst="rect">
            <a:avLst/>
          </a:prstGeo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 sz="1800" spc="0">
                <a:solidFill>
                  <a:srgbClr val="000000"/>
                </a:solidFill>
              </a:defRPr>
            </a:pPr>
            <a:r>
              <a:rPr lang="zh-CN" altLang="en-US" sz="2400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点击此处</a:t>
            </a:r>
            <a:endParaRPr lang="en-US" altLang="zh-CN" sz="2400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  <a:p>
            <a:pPr>
              <a:lnSpc>
                <a:spcPct val="100000"/>
              </a:lnSpc>
              <a:defRPr sz="1800" spc="0">
                <a:solidFill>
                  <a:srgbClr val="000000"/>
                </a:solidFill>
              </a:defRPr>
            </a:pPr>
            <a:r>
              <a:rPr lang="zh-CN" altLang="en-US" sz="2400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添加文本信息</a:t>
            </a:r>
            <a:endParaRPr lang="en-US" altLang="zh-CN" sz="2400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7999" y="128711"/>
            <a:ext cx="3759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未来工作计划</a:t>
            </a:r>
            <a:endParaRPr lang="zh-CN" altLang="en-US" sz="2400" dirty="0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6" name="Rectangle 26"/>
          <p:cNvSpPr/>
          <p:nvPr/>
        </p:nvSpPr>
        <p:spPr>
          <a:xfrm>
            <a:off x="6027154" y="2577798"/>
            <a:ext cx="884376" cy="4280202"/>
          </a:xfrm>
          <a:prstGeom prst="rect">
            <a:avLst/>
          </a:prstGeom>
          <a:solidFill>
            <a:srgbClr val="55A3A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7" name="Rectangle 25"/>
          <p:cNvSpPr/>
          <p:nvPr/>
        </p:nvSpPr>
        <p:spPr>
          <a:xfrm>
            <a:off x="11307623" y="2002970"/>
            <a:ext cx="884376" cy="4165601"/>
          </a:xfrm>
          <a:prstGeom prst="rect">
            <a:avLst/>
          </a:prstGeom>
          <a:solidFill>
            <a:srgbClr val="55A3A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400800" y="1001484"/>
            <a:ext cx="5428343" cy="5856516"/>
            <a:chOff x="6400800" y="1001484"/>
            <a:chExt cx="5428343" cy="5856516"/>
          </a:xfrm>
          <a:blipFill>
            <a:blip r:embed="rId1"/>
            <a:stretch>
              <a:fillRect/>
            </a:stretch>
          </a:blipFill>
        </p:grpSpPr>
        <p:sp>
          <p:nvSpPr>
            <p:cNvPr id="8" name="矩形 7"/>
            <p:cNvSpPr/>
            <p:nvPr/>
          </p:nvSpPr>
          <p:spPr>
            <a:xfrm>
              <a:off x="6400800" y="2002970"/>
              <a:ext cx="2562449" cy="4855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9266694" y="1001484"/>
              <a:ext cx="2562449" cy="4855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11"/>
          <p:cNvSpPr txBox="1"/>
          <p:nvPr/>
        </p:nvSpPr>
        <p:spPr>
          <a:xfrm>
            <a:off x="618947" y="1320267"/>
            <a:ext cx="3062410" cy="52322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2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>
              <a:lnSpc>
                <a:spcPct val="100000"/>
              </a:lnSpc>
              <a:defRPr sz="1800" spc="0">
                <a:solidFill>
                  <a:srgbClr val="000000"/>
                </a:solidFill>
              </a:defRPr>
            </a:pPr>
            <a:r>
              <a:rPr lang="zh-CN" altLang="en-US" sz="2800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点击编辑标题</a:t>
            </a:r>
            <a:endParaRPr lang="en-US" altLang="zh-CN" sz="2800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1" name="Shape 48"/>
          <p:cNvSpPr txBox="1"/>
          <p:nvPr/>
        </p:nvSpPr>
        <p:spPr>
          <a:xfrm>
            <a:off x="618947" y="1851351"/>
            <a:ext cx="4812265" cy="91935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just"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altLang="zh-CN" sz="1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Lorem ipsum dolor sit amet, elit. Maecenas porttitor congue massa. Fusce posuere, magna purus ipsum dolor elit. </a:t>
            </a:r>
            <a:endParaRPr lang="en-US" altLang="zh-CN" sz="14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12" name="Shape 48"/>
          <p:cNvSpPr txBox="1"/>
          <p:nvPr/>
        </p:nvSpPr>
        <p:spPr>
          <a:xfrm>
            <a:off x="1359175" y="3518062"/>
            <a:ext cx="4122060" cy="80272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just"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altLang="zh-CN" sz="12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Lorem ipsum dolor sit amet, elit. Maecenas porttitor congue massa. Fusce posuere, magna purus ipsum dolor elit. </a:t>
            </a:r>
            <a:endParaRPr lang="en-US" altLang="zh-CN" sz="12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13" name="TextBox 14"/>
          <p:cNvSpPr txBox="1"/>
          <p:nvPr/>
        </p:nvSpPr>
        <p:spPr>
          <a:xfrm>
            <a:off x="568922" y="3036285"/>
            <a:ext cx="790255" cy="5847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2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>
                <a:solidFill>
                  <a:srgbClr val="55A3AD"/>
                </a:solidFill>
              </a:rPr>
              <a:t>01</a:t>
            </a:r>
            <a:endParaRPr>
              <a:solidFill>
                <a:srgbClr val="55A3AD"/>
              </a:solidFill>
            </a:endParaRPr>
          </a:p>
        </p:txBody>
      </p:sp>
      <p:sp>
        <p:nvSpPr>
          <p:cNvPr id="14" name="Shape 48"/>
          <p:cNvSpPr txBox="1"/>
          <p:nvPr/>
        </p:nvSpPr>
        <p:spPr>
          <a:xfrm>
            <a:off x="1359175" y="3138710"/>
            <a:ext cx="2322182" cy="37959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just">
              <a:defRPr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>
              <a:lnSpc>
                <a:spcPct val="100000"/>
              </a:lnSpc>
              <a:defRPr sz="1800" spc="0">
                <a:solidFill>
                  <a:srgbClr val="000000"/>
                </a:solidFill>
              </a:defRPr>
            </a:pPr>
            <a:r>
              <a:rPr lang="zh-CN" altLang="en-US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点击编辑标题</a:t>
            </a:r>
            <a:endParaRPr lang="en-US" altLang="zh-CN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5" name="Shape 48"/>
          <p:cNvSpPr txBox="1"/>
          <p:nvPr/>
        </p:nvSpPr>
        <p:spPr>
          <a:xfrm>
            <a:off x="1359175" y="4828113"/>
            <a:ext cx="4122060" cy="80272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just"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altLang="zh-CN" sz="12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Lorem ipsum dolor sit amet, elit. Maecenas porttitor congue massa. Fusce posuere, magna purus ipsum dolor elit. </a:t>
            </a:r>
            <a:endParaRPr lang="en-US" altLang="zh-CN" sz="12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16" name="TextBox 17"/>
          <p:cNvSpPr txBox="1"/>
          <p:nvPr/>
        </p:nvSpPr>
        <p:spPr>
          <a:xfrm>
            <a:off x="568922" y="4346337"/>
            <a:ext cx="790255" cy="5847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2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>
                <a:solidFill>
                  <a:srgbClr val="55A3AD"/>
                </a:solidFill>
              </a:rPr>
              <a:t>02</a:t>
            </a:r>
            <a:endParaRPr>
              <a:solidFill>
                <a:srgbClr val="55A3AD"/>
              </a:solidFill>
            </a:endParaRPr>
          </a:p>
        </p:txBody>
      </p:sp>
      <p:sp>
        <p:nvSpPr>
          <p:cNvPr id="17" name="Shape 48"/>
          <p:cNvSpPr txBox="1"/>
          <p:nvPr/>
        </p:nvSpPr>
        <p:spPr>
          <a:xfrm>
            <a:off x="1359175" y="4448762"/>
            <a:ext cx="2322182" cy="37959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just">
              <a:defRPr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>
              <a:lnSpc>
                <a:spcPct val="100000"/>
              </a:lnSpc>
              <a:defRPr sz="1800" spc="0">
                <a:solidFill>
                  <a:srgbClr val="000000"/>
                </a:solidFill>
              </a:defRPr>
            </a:pPr>
            <a:r>
              <a:rPr lang="zh-CN" altLang="en-US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点击编辑标题</a:t>
            </a:r>
            <a:endParaRPr lang="en-US" altLang="zh-CN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7723880" y="1444361"/>
            <a:ext cx="3367316" cy="663861"/>
            <a:chOff x="5192484" y="1497897"/>
            <a:chExt cx="3367316" cy="663861"/>
          </a:xfrm>
        </p:grpSpPr>
        <p:sp>
          <p:nvSpPr>
            <p:cNvPr id="12" name="文本框 11"/>
            <p:cNvSpPr txBox="1"/>
            <p:nvPr/>
          </p:nvSpPr>
          <p:spPr>
            <a:xfrm>
              <a:off x="5192484" y="1497897"/>
              <a:ext cx="33673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>
                  <a:solidFill>
                    <a:schemeClr val="bg1"/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基本工作概述</a:t>
              </a:r>
              <a:endParaRPr lang="zh-CN" altLang="en-US" sz="2400" dirty="0"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92484" y="1853981"/>
              <a:ext cx="2743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思源宋体 Light" panose="02020300000000000000" pitchFamily="18" charset="-122"/>
                  <a:ea typeface="思源宋体 Light" panose="02020300000000000000" pitchFamily="18" charset="-122"/>
                </a:rPr>
                <a:t>Click here to add title text</a:t>
              </a:r>
              <a:endParaRPr lang="zh-CN" altLang="en-US" sz="1400" dirty="0">
                <a:solidFill>
                  <a:schemeClr val="bg1"/>
                </a:solidFill>
                <a:latin typeface="思源宋体 Light" panose="02020300000000000000" pitchFamily="18" charset="-122"/>
                <a:ea typeface="思源宋体 Light" panose="02020300000000000000" pitchFamily="18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2476134" y="1193904"/>
            <a:ext cx="2360832" cy="12003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7200">
                <a:ln w="15875" cmpd="dbl">
                  <a:noFill/>
                </a:ln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目录</a:t>
            </a:r>
            <a:endParaRPr lang="zh-CN" altLang="en-US" sz="7200">
              <a:ln w="15875" cmpd="dbl">
                <a:noFill/>
              </a:ln>
              <a:solidFill>
                <a:schemeClr val="bg1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7723880" y="2619059"/>
            <a:ext cx="3367316" cy="663861"/>
            <a:chOff x="5192484" y="1497897"/>
            <a:chExt cx="3367316" cy="663861"/>
          </a:xfrm>
        </p:grpSpPr>
        <p:sp>
          <p:nvSpPr>
            <p:cNvPr id="19" name="文本框 18"/>
            <p:cNvSpPr txBox="1"/>
            <p:nvPr/>
          </p:nvSpPr>
          <p:spPr>
            <a:xfrm>
              <a:off x="5192484" y="1497897"/>
              <a:ext cx="33673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>
                  <a:solidFill>
                    <a:schemeClr val="bg1"/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工作成绩展示</a:t>
              </a:r>
              <a:endParaRPr lang="zh-CN" altLang="en-US" sz="2400" dirty="0"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192484" y="1853981"/>
              <a:ext cx="2743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思源宋体 Light" panose="02020300000000000000" pitchFamily="18" charset="-122"/>
                  <a:ea typeface="思源宋体 Light" panose="02020300000000000000" pitchFamily="18" charset="-122"/>
                </a:rPr>
                <a:t>Click here to add title text</a:t>
              </a:r>
              <a:endParaRPr lang="zh-CN" altLang="en-US" sz="1400" dirty="0">
                <a:solidFill>
                  <a:schemeClr val="bg1"/>
                </a:solidFill>
                <a:latin typeface="思源宋体 Light" panose="02020300000000000000" pitchFamily="18" charset="-122"/>
                <a:ea typeface="思源宋体 Light" panose="02020300000000000000" pitchFamily="18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723880" y="4968455"/>
            <a:ext cx="3367316" cy="663861"/>
            <a:chOff x="5192484" y="1497897"/>
            <a:chExt cx="3367316" cy="663861"/>
          </a:xfrm>
        </p:grpSpPr>
        <p:sp>
          <p:nvSpPr>
            <p:cNvPr id="24" name="文本框 23"/>
            <p:cNvSpPr txBox="1"/>
            <p:nvPr/>
          </p:nvSpPr>
          <p:spPr>
            <a:xfrm>
              <a:off x="5192484" y="1497897"/>
              <a:ext cx="33673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>
                  <a:solidFill>
                    <a:schemeClr val="bg1"/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未来工作计划</a:t>
              </a:r>
              <a:endParaRPr lang="zh-CN" altLang="en-US" sz="2400" dirty="0"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192484" y="1853981"/>
              <a:ext cx="2743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思源宋体 Light" panose="02020300000000000000" pitchFamily="18" charset="-122"/>
                  <a:ea typeface="思源宋体 Light" panose="02020300000000000000" pitchFamily="18" charset="-122"/>
                </a:rPr>
                <a:t>Click here to add title text</a:t>
              </a:r>
              <a:endParaRPr lang="zh-CN" altLang="en-US" sz="1400" dirty="0">
                <a:solidFill>
                  <a:schemeClr val="bg1"/>
                </a:solidFill>
                <a:latin typeface="思源宋体 Light" panose="02020300000000000000" pitchFamily="18" charset="-122"/>
                <a:ea typeface="思源宋体 Light" panose="02020300000000000000" pitchFamily="18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723880" y="3793757"/>
            <a:ext cx="3367316" cy="663861"/>
            <a:chOff x="5192484" y="1497897"/>
            <a:chExt cx="3367316" cy="663861"/>
          </a:xfrm>
        </p:grpSpPr>
        <p:sp>
          <p:nvSpPr>
            <p:cNvPr id="29" name="文本框 28"/>
            <p:cNvSpPr txBox="1"/>
            <p:nvPr/>
          </p:nvSpPr>
          <p:spPr>
            <a:xfrm>
              <a:off x="5192484" y="1497897"/>
              <a:ext cx="33673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>
                  <a:solidFill>
                    <a:schemeClr val="bg1"/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工作经验总结</a:t>
              </a:r>
              <a:endParaRPr lang="zh-CN" altLang="en-US" sz="2400" dirty="0"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192484" y="1853981"/>
              <a:ext cx="2743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思源宋体 Light" panose="02020300000000000000" pitchFamily="18" charset="-122"/>
                  <a:ea typeface="思源宋体 Light" panose="02020300000000000000" pitchFamily="18" charset="-122"/>
                </a:rPr>
                <a:t>Click here to add title text</a:t>
              </a:r>
              <a:endParaRPr lang="zh-CN" altLang="en-US" sz="1400" dirty="0">
                <a:solidFill>
                  <a:schemeClr val="bg1"/>
                </a:solidFill>
                <a:latin typeface="思源宋体 Light" panose="02020300000000000000" pitchFamily="18" charset="-122"/>
                <a:ea typeface="思源宋体 Light" panose="02020300000000000000" pitchFamily="18" charset="-122"/>
              </a:endParaRPr>
            </a:p>
          </p:txBody>
        </p:sp>
      </p:grpSp>
      <p:pic>
        <p:nvPicPr>
          <p:cNvPr id="2054" name="Picture 6" descr="电商网站蓝色外发光科技感光圈 PNG搜索...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2" t="18334" r="16562" b="14687"/>
          <a:stretch>
            <a:fillRect/>
          </a:stretch>
        </p:blipFill>
        <p:spPr bwMode="auto">
          <a:xfrm>
            <a:off x="1652849" y="-192913"/>
            <a:ext cx="4049713" cy="41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直接连接符 36"/>
          <p:cNvCxnSpPr/>
          <p:nvPr/>
        </p:nvCxnSpPr>
        <p:spPr>
          <a:xfrm flipH="1">
            <a:off x="10957887" y="598362"/>
            <a:ext cx="467293" cy="59281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11425520" y="286069"/>
            <a:ext cx="284105" cy="281686"/>
          </a:xfrm>
          <a:prstGeom prst="ellipse">
            <a:avLst/>
          </a:prstGeom>
          <a:noFill/>
          <a:ln w="28575"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33000">
                  <a:srgbClr val="55A3A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/>
          <p:cNvCxnSpPr/>
          <p:nvPr/>
        </p:nvCxnSpPr>
        <p:spPr>
          <a:xfrm flipH="1">
            <a:off x="5235269" y="5430120"/>
            <a:ext cx="467293" cy="59281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椭圆 39"/>
          <p:cNvSpPr/>
          <p:nvPr/>
        </p:nvSpPr>
        <p:spPr>
          <a:xfrm>
            <a:off x="4974421" y="6067256"/>
            <a:ext cx="284105" cy="281686"/>
          </a:xfrm>
          <a:prstGeom prst="ellipse">
            <a:avLst/>
          </a:prstGeom>
          <a:noFill/>
          <a:ln w="28575"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33000">
                  <a:srgbClr val="55A3A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Picture 6" descr="电商网站蓝色外发光科技感光圈 PNG搜索...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1" t="23681" r="21338" b="22265"/>
          <a:stretch>
            <a:fillRect/>
          </a:stretch>
        </p:blipFill>
        <p:spPr bwMode="auto">
          <a:xfrm>
            <a:off x="6635980" y="1176050"/>
            <a:ext cx="1149707" cy="111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电商网站蓝色外发光科技感光圈 PNG搜索...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1" t="23681" r="21338" b="22265"/>
          <a:stretch>
            <a:fillRect/>
          </a:stretch>
        </p:blipFill>
        <p:spPr bwMode="auto">
          <a:xfrm>
            <a:off x="6635980" y="2376707"/>
            <a:ext cx="1149707" cy="111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电商网站蓝色外发光科技感光圈 PNG搜索...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1" t="23681" r="21338" b="22265"/>
          <a:stretch>
            <a:fillRect/>
          </a:stretch>
        </p:blipFill>
        <p:spPr bwMode="auto">
          <a:xfrm>
            <a:off x="6635980" y="3573438"/>
            <a:ext cx="1149707" cy="111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电商网站蓝色外发光科技感光圈 PNG搜索...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1" t="23681" r="21338" b="22265"/>
          <a:stretch>
            <a:fillRect/>
          </a:stretch>
        </p:blipFill>
        <p:spPr bwMode="auto">
          <a:xfrm>
            <a:off x="6635980" y="4696073"/>
            <a:ext cx="1149707" cy="111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6703086" y="1348703"/>
            <a:ext cx="938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01</a:t>
            </a:r>
            <a:endParaRPr lang="zh-CN" altLang="en-US" sz="4400" dirty="0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703087" y="2549360"/>
            <a:ext cx="9384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02</a:t>
            </a:r>
            <a:endParaRPr lang="zh-CN" altLang="en-US" sz="4400" dirty="0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703087" y="4868726"/>
            <a:ext cx="938496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04</a:t>
            </a:r>
            <a:endParaRPr lang="zh-CN" altLang="en-US" sz="4400" dirty="0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703087" y="3746091"/>
            <a:ext cx="1000304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03</a:t>
            </a:r>
            <a:endParaRPr lang="zh-CN" altLang="en-US" sz="4400" dirty="0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7999" y="128711"/>
            <a:ext cx="3759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基本工作概述</a:t>
            </a:r>
            <a:endParaRPr lang="zh-CN" altLang="en-US" sz="2400" dirty="0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grpSp>
        <p:nvGrpSpPr>
          <p:cNvPr id="6" name="Group 33"/>
          <p:cNvGrpSpPr/>
          <p:nvPr/>
        </p:nvGrpSpPr>
        <p:grpSpPr>
          <a:xfrm>
            <a:off x="3602138" y="1914041"/>
            <a:ext cx="4964236" cy="2720488"/>
            <a:chOff x="-33189" y="-5534"/>
            <a:chExt cx="4964234" cy="2720486"/>
          </a:xfrm>
          <a:solidFill>
            <a:schemeClr val="bg1">
              <a:lumMod val="95000"/>
            </a:schemeClr>
          </a:solidFill>
        </p:grpSpPr>
        <p:sp>
          <p:nvSpPr>
            <p:cNvPr id="7" name="Rectangle 29"/>
            <p:cNvSpPr/>
            <p:nvPr/>
          </p:nvSpPr>
          <p:spPr>
            <a:xfrm rot="3300000">
              <a:off x="180664" y="-219387"/>
              <a:ext cx="1618026" cy="2045732"/>
            </a:xfrm>
            <a:custGeom>
              <a:avLst/>
              <a:gdLst>
                <a:gd name="T0" fmla="*/ 2234 w 3560"/>
                <a:gd name="T1" fmla="*/ 0 h 4508"/>
                <a:gd name="T2" fmla="*/ 908 w 3560"/>
                <a:gd name="T3" fmla="*/ 1744 h 4508"/>
                <a:gd name="T4" fmla="*/ 1605 w 3560"/>
                <a:gd name="T5" fmla="*/ 1744 h 4508"/>
                <a:gd name="T6" fmla="*/ 0 w 3560"/>
                <a:gd name="T7" fmla="*/ 4504 h 4508"/>
                <a:gd name="T8" fmla="*/ 2853 w 3560"/>
                <a:gd name="T9" fmla="*/ 1744 h 4508"/>
                <a:gd name="T10" fmla="*/ 3560 w 3560"/>
                <a:gd name="T11" fmla="*/ 1744 h 4508"/>
                <a:gd name="T12" fmla="*/ 2234 w 3560"/>
                <a:gd name="T13" fmla="*/ 0 h 4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60" h="4508">
                  <a:moveTo>
                    <a:pt x="2234" y="0"/>
                  </a:moveTo>
                  <a:lnTo>
                    <a:pt x="908" y="1744"/>
                  </a:lnTo>
                  <a:lnTo>
                    <a:pt x="1605" y="1744"/>
                  </a:lnTo>
                  <a:cubicBezTo>
                    <a:pt x="1720" y="2943"/>
                    <a:pt x="1261" y="4094"/>
                    <a:pt x="0" y="4504"/>
                  </a:cubicBezTo>
                  <a:cubicBezTo>
                    <a:pt x="1622" y="4508"/>
                    <a:pt x="2541" y="3172"/>
                    <a:pt x="2853" y="1744"/>
                  </a:cubicBezTo>
                  <a:lnTo>
                    <a:pt x="3560" y="1744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>
                  <a:solidFill>
                    <a:srgbClr val="FFFFFF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" name="Rectangle 30"/>
            <p:cNvSpPr/>
            <p:nvPr/>
          </p:nvSpPr>
          <p:spPr>
            <a:xfrm rot="17091814">
              <a:off x="3099166" y="-160110"/>
              <a:ext cx="1618026" cy="2045732"/>
            </a:xfrm>
            <a:custGeom>
              <a:avLst/>
              <a:gdLst>
                <a:gd name="T0" fmla="*/ 2234 w 3560"/>
                <a:gd name="T1" fmla="*/ 0 h 4508"/>
                <a:gd name="T2" fmla="*/ 908 w 3560"/>
                <a:gd name="T3" fmla="*/ 1744 h 4508"/>
                <a:gd name="T4" fmla="*/ 1605 w 3560"/>
                <a:gd name="T5" fmla="*/ 1744 h 4508"/>
                <a:gd name="T6" fmla="*/ 0 w 3560"/>
                <a:gd name="T7" fmla="*/ 4504 h 4508"/>
                <a:gd name="T8" fmla="*/ 2853 w 3560"/>
                <a:gd name="T9" fmla="*/ 1744 h 4508"/>
                <a:gd name="T10" fmla="*/ 3560 w 3560"/>
                <a:gd name="T11" fmla="*/ 1744 h 4508"/>
                <a:gd name="T12" fmla="*/ 2234 w 3560"/>
                <a:gd name="T13" fmla="*/ 0 h 4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60" h="4508">
                  <a:moveTo>
                    <a:pt x="2234" y="0"/>
                  </a:moveTo>
                  <a:lnTo>
                    <a:pt x="908" y="1744"/>
                  </a:lnTo>
                  <a:lnTo>
                    <a:pt x="1605" y="1744"/>
                  </a:lnTo>
                  <a:cubicBezTo>
                    <a:pt x="1720" y="2943"/>
                    <a:pt x="1261" y="4094"/>
                    <a:pt x="0" y="4504"/>
                  </a:cubicBezTo>
                  <a:cubicBezTo>
                    <a:pt x="1622" y="4508"/>
                    <a:pt x="2541" y="3172"/>
                    <a:pt x="2853" y="1744"/>
                  </a:cubicBezTo>
                  <a:lnTo>
                    <a:pt x="3560" y="1744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>
                  <a:solidFill>
                    <a:srgbClr val="FFFFFF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" name="Rectangle 31"/>
            <p:cNvSpPr/>
            <p:nvPr/>
          </p:nvSpPr>
          <p:spPr>
            <a:xfrm rot="1800000">
              <a:off x="1203302" y="970235"/>
              <a:ext cx="1379944" cy="1744716"/>
            </a:xfrm>
            <a:custGeom>
              <a:avLst/>
              <a:gdLst>
                <a:gd name="T0" fmla="*/ 2234 w 3560"/>
                <a:gd name="T1" fmla="*/ 0 h 4508"/>
                <a:gd name="T2" fmla="*/ 908 w 3560"/>
                <a:gd name="T3" fmla="*/ 1744 h 4508"/>
                <a:gd name="T4" fmla="*/ 1605 w 3560"/>
                <a:gd name="T5" fmla="*/ 1744 h 4508"/>
                <a:gd name="T6" fmla="*/ 0 w 3560"/>
                <a:gd name="T7" fmla="*/ 4504 h 4508"/>
                <a:gd name="T8" fmla="*/ 2853 w 3560"/>
                <a:gd name="T9" fmla="*/ 1744 h 4508"/>
                <a:gd name="T10" fmla="*/ 3560 w 3560"/>
                <a:gd name="T11" fmla="*/ 1744 h 4508"/>
                <a:gd name="T12" fmla="*/ 2234 w 3560"/>
                <a:gd name="T13" fmla="*/ 0 h 4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60" h="4508">
                  <a:moveTo>
                    <a:pt x="2234" y="0"/>
                  </a:moveTo>
                  <a:lnTo>
                    <a:pt x="908" y="1744"/>
                  </a:lnTo>
                  <a:lnTo>
                    <a:pt x="1605" y="1744"/>
                  </a:lnTo>
                  <a:cubicBezTo>
                    <a:pt x="1720" y="2943"/>
                    <a:pt x="1261" y="4094"/>
                    <a:pt x="0" y="4504"/>
                  </a:cubicBezTo>
                  <a:cubicBezTo>
                    <a:pt x="1622" y="4508"/>
                    <a:pt x="2541" y="3172"/>
                    <a:pt x="2853" y="1744"/>
                  </a:cubicBezTo>
                  <a:lnTo>
                    <a:pt x="3560" y="1744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>
                  <a:solidFill>
                    <a:srgbClr val="FFFFFF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" name="Rectangle 32"/>
            <p:cNvSpPr/>
            <p:nvPr/>
          </p:nvSpPr>
          <p:spPr>
            <a:xfrm rot="19800000">
              <a:off x="2489147" y="970236"/>
              <a:ext cx="1379944" cy="1744716"/>
            </a:xfrm>
            <a:custGeom>
              <a:avLst/>
              <a:gdLst>
                <a:gd name="T0" fmla="*/ 2234 w 3560"/>
                <a:gd name="T1" fmla="*/ 0 h 4508"/>
                <a:gd name="T2" fmla="*/ 908 w 3560"/>
                <a:gd name="T3" fmla="*/ 1744 h 4508"/>
                <a:gd name="T4" fmla="*/ 1605 w 3560"/>
                <a:gd name="T5" fmla="*/ 1744 h 4508"/>
                <a:gd name="T6" fmla="*/ 0 w 3560"/>
                <a:gd name="T7" fmla="*/ 4504 h 4508"/>
                <a:gd name="T8" fmla="*/ 2853 w 3560"/>
                <a:gd name="T9" fmla="*/ 1744 h 4508"/>
                <a:gd name="T10" fmla="*/ 3560 w 3560"/>
                <a:gd name="T11" fmla="*/ 1744 h 4508"/>
                <a:gd name="T12" fmla="*/ 2234 w 3560"/>
                <a:gd name="T13" fmla="*/ 0 h 4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60" h="4508">
                  <a:moveTo>
                    <a:pt x="2234" y="0"/>
                  </a:moveTo>
                  <a:lnTo>
                    <a:pt x="908" y="1744"/>
                  </a:lnTo>
                  <a:lnTo>
                    <a:pt x="1605" y="1744"/>
                  </a:lnTo>
                  <a:cubicBezTo>
                    <a:pt x="1720" y="2943"/>
                    <a:pt x="1261" y="4094"/>
                    <a:pt x="0" y="4504"/>
                  </a:cubicBezTo>
                  <a:cubicBezTo>
                    <a:pt x="1622" y="4508"/>
                    <a:pt x="2541" y="3172"/>
                    <a:pt x="2853" y="1744"/>
                  </a:cubicBezTo>
                  <a:lnTo>
                    <a:pt x="3560" y="1744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>
                  <a:solidFill>
                    <a:srgbClr val="FFFFFF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1" name="Oval 10"/>
          <p:cNvSpPr/>
          <p:nvPr/>
        </p:nvSpPr>
        <p:spPr>
          <a:xfrm>
            <a:off x="4335781" y="4052373"/>
            <a:ext cx="1325881" cy="1325881"/>
          </a:xfrm>
          <a:prstGeom prst="ellipse">
            <a:avLst/>
          </a:prstGeom>
          <a:solidFill>
            <a:srgbClr val="55A3A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6530340" y="4052373"/>
            <a:ext cx="1325881" cy="1325881"/>
          </a:xfrm>
          <a:prstGeom prst="ellipse">
            <a:avLst/>
          </a:prstGeom>
          <a:solidFill>
            <a:srgbClr val="55A3A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972386" y="2503170"/>
            <a:ext cx="1325881" cy="1325881"/>
          </a:xfrm>
          <a:prstGeom prst="ellipse">
            <a:avLst/>
          </a:prstGeom>
          <a:solidFill>
            <a:srgbClr val="55A3A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893732" y="2503170"/>
            <a:ext cx="1325881" cy="1325881"/>
          </a:xfrm>
          <a:prstGeom prst="ellipse">
            <a:avLst/>
          </a:prstGeom>
          <a:solidFill>
            <a:srgbClr val="55A3A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5" name="TextBox 45"/>
          <p:cNvSpPr txBox="1"/>
          <p:nvPr/>
        </p:nvSpPr>
        <p:spPr>
          <a:xfrm>
            <a:off x="9515034" y="2689538"/>
            <a:ext cx="1855787" cy="36933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1400" b="1">
                <a:solidFill>
                  <a:srgbClr val="595959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800" b="0"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添加文本信息</a:t>
            </a:r>
            <a:endParaRPr lang="zh-CN" altLang="en-US" sz="1800" b="0">
              <a:solidFill>
                <a:schemeClr val="bg1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6" name="7 CuadroTexto"/>
          <p:cNvSpPr txBox="1"/>
          <p:nvPr/>
        </p:nvSpPr>
        <p:spPr>
          <a:xfrm>
            <a:off x="9515034" y="3018151"/>
            <a:ext cx="2135086" cy="107587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0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Lorem ipsum dolor sit amet, consectetuer adipiscing elit. Maecenas porttitor congue massa. Fusce posuere, magna sed pulvinar congue massa. </a:t>
            </a:r>
            <a:endParaRPr lang="en-US" altLang="zh-CN" sz="10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17" name="TextBox 48"/>
          <p:cNvSpPr txBox="1"/>
          <p:nvPr/>
        </p:nvSpPr>
        <p:spPr>
          <a:xfrm>
            <a:off x="8147539" y="4238742"/>
            <a:ext cx="2135085" cy="36933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1400" b="1">
                <a:solidFill>
                  <a:srgbClr val="595959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800" b="0"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添加文本信息</a:t>
            </a:r>
            <a:endParaRPr lang="zh-CN" altLang="en-US" sz="1800" b="0">
              <a:solidFill>
                <a:schemeClr val="bg1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8" name="7 CuadroTexto"/>
          <p:cNvSpPr txBox="1"/>
          <p:nvPr/>
        </p:nvSpPr>
        <p:spPr>
          <a:xfrm>
            <a:off x="8147538" y="4567354"/>
            <a:ext cx="2135086" cy="107587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0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Lorem ipsum dolor sit amet, consectetuer adipiscing elit. Maecenas porttitor congue massa. Fusce posuere, magna sed pulvinar congue massa. </a:t>
            </a:r>
            <a:endParaRPr lang="en-US" altLang="zh-CN" sz="10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19" name="TextBox 50"/>
          <p:cNvSpPr txBox="1"/>
          <p:nvPr/>
        </p:nvSpPr>
        <p:spPr>
          <a:xfrm>
            <a:off x="815606" y="2689538"/>
            <a:ext cx="1855787" cy="36933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r">
              <a:defRPr sz="1400" b="1">
                <a:solidFill>
                  <a:srgbClr val="595959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800" b="0"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添加文本信息</a:t>
            </a:r>
            <a:endParaRPr lang="zh-CN" altLang="en-US" sz="1800" b="0">
              <a:solidFill>
                <a:schemeClr val="bg1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20" name="7 CuadroTexto"/>
          <p:cNvSpPr txBox="1"/>
          <p:nvPr/>
        </p:nvSpPr>
        <p:spPr>
          <a:xfrm>
            <a:off x="536308" y="3018151"/>
            <a:ext cx="2135086" cy="107587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0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Lorem ipsum dolor sit amet, consectetuer adipiscing elit. Maecenas porttitor congue massa. Fusce posuere, magna sed pulvinar congue massa. </a:t>
            </a:r>
            <a:endParaRPr lang="en-US" altLang="zh-CN" sz="10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21" name="TextBox 54"/>
          <p:cNvSpPr txBox="1"/>
          <p:nvPr/>
        </p:nvSpPr>
        <p:spPr>
          <a:xfrm>
            <a:off x="2184140" y="4234153"/>
            <a:ext cx="1855787" cy="36933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r">
              <a:defRPr sz="1400" b="1">
                <a:solidFill>
                  <a:srgbClr val="595959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800" b="0"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添加文本信息</a:t>
            </a:r>
            <a:endParaRPr lang="zh-CN" altLang="en-US" sz="1800" b="0">
              <a:solidFill>
                <a:schemeClr val="bg1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22" name="7 CuadroTexto"/>
          <p:cNvSpPr txBox="1"/>
          <p:nvPr/>
        </p:nvSpPr>
        <p:spPr>
          <a:xfrm>
            <a:off x="1904844" y="4562766"/>
            <a:ext cx="2135085" cy="107587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0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Lorem ipsum dolor sit amet, consectetuer adipiscing elit. Maecenas porttitor congue massa. Fusce posuere, magna sed pulvinar congue massa. </a:t>
            </a:r>
            <a:endParaRPr lang="en-US" altLang="zh-CN" sz="10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23" name="Oval 61"/>
          <p:cNvSpPr/>
          <p:nvPr/>
        </p:nvSpPr>
        <p:spPr>
          <a:xfrm>
            <a:off x="4998720" y="1256420"/>
            <a:ext cx="2194561" cy="2194561"/>
          </a:xfrm>
          <a:prstGeom prst="ellipse">
            <a:avLst/>
          </a:prstGeom>
          <a:solidFill>
            <a:srgbClr val="55A3A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24" name="Freeform 29"/>
          <p:cNvSpPr/>
          <p:nvPr/>
        </p:nvSpPr>
        <p:spPr>
          <a:xfrm>
            <a:off x="5614685" y="1731001"/>
            <a:ext cx="971629" cy="906011"/>
          </a:xfrm>
          <a:custGeom>
            <a:avLst/>
            <a:gdLst>
              <a:gd name="T0" fmla="*/ 3958 w 4630"/>
              <a:gd name="T1" fmla="*/ 1193 h 4324"/>
              <a:gd name="T2" fmla="*/ 3772 w 4630"/>
              <a:gd name="T3" fmla="*/ 1223 h 4324"/>
              <a:gd name="T4" fmla="*/ 3358 w 4630"/>
              <a:gd name="T5" fmla="*/ 1778 h 4324"/>
              <a:gd name="T6" fmla="*/ 3055 w 4630"/>
              <a:gd name="T7" fmla="*/ 1876 h 4324"/>
              <a:gd name="T8" fmla="*/ 2515 w 4630"/>
              <a:gd name="T9" fmla="*/ 1484 h 4324"/>
              <a:gd name="T10" fmla="*/ 2515 w 4630"/>
              <a:gd name="T11" fmla="*/ 1166 h 4324"/>
              <a:gd name="T12" fmla="*/ 2915 w 4630"/>
              <a:gd name="T13" fmla="*/ 600 h 4324"/>
              <a:gd name="T14" fmla="*/ 2315 w 4630"/>
              <a:gd name="T15" fmla="*/ 0 h 4324"/>
              <a:gd name="T16" fmla="*/ 1715 w 4630"/>
              <a:gd name="T17" fmla="*/ 600 h 4324"/>
              <a:gd name="T18" fmla="*/ 2115 w 4630"/>
              <a:gd name="T19" fmla="*/ 1166 h 4324"/>
              <a:gd name="T20" fmla="*/ 2115 w 4630"/>
              <a:gd name="T21" fmla="*/ 1484 h 4324"/>
              <a:gd name="T22" fmla="*/ 1575 w 4630"/>
              <a:gd name="T23" fmla="*/ 1877 h 4324"/>
              <a:gd name="T24" fmla="*/ 1273 w 4630"/>
              <a:gd name="T25" fmla="*/ 1778 h 4324"/>
              <a:gd name="T26" fmla="*/ 858 w 4630"/>
              <a:gd name="T27" fmla="*/ 1223 h 4324"/>
              <a:gd name="T28" fmla="*/ 673 w 4630"/>
              <a:gd name="T29" fmla="*/ 1193 h 4324"/>
              <a:gd name="T30" fmla="*/ 102 w 4630"/>
              <a:gd name="T31" fmla="*/ 1608 h 4324"/>
              <a:gd name="T32" fmla="*/ 488 w 4630"/>
              <a:gd name="T33" fmla="*/ 2364 h 4324"/>
              <a:gd name="T34" fmla="*/ 673 w 4630"/>
              <a:gd name="T35" fmla="*/ 2394 h 4324"/>
              <a:gd name="T36" fmla="*/ 1149 w 4630"/>
              <a:gd name="T37" fmla="*/ 2159 h 4324"/>
              <a:gd name="T38" fmla="*/ 1452 w 4630"/>
              <a:gd name="T39" fmla="*/ 2258 h 4324"/>
              <a:gd name="T40" fmla="*/ 1449 w 4630"/>
              <a:gd name="T41" fmla="*/ 2327 h 4324"/>
              <a:gd name="T42" fmla="*/ 1658 w 4630"/>
              <a:gd name="T43" fmla="*/ 2891 h 4324"/>
              <a:gd name="T44" fmla="*/ 1471 w 4630"/>
              <a:gd name="T45" fmla="*/ 3149 h 4324"/>
              <a:gd name="T46" fmla="*/ 1301 w 4630"/>
              <a:gd name="T47" fmla="*/ 3124 h 4324"/>
              <a:gd name="T48" fmla="*/ 815 w 4630"/>
              <a:gd name="T49" fmla="*/ 3371 h 4324"/>
              <a:gd name="T50" fmla="*/ 948 w 4630"/>
              <a:gd name="T51" fmla="*/ 4209 h 4324"/>
              <a:gd name="T52" fmla="*/ 1300 w 4630"/>
              <a:gd name="T53" fmla="*/ 4324 h 4324"/>
              <a:gd name="T54" fmla="*/ 1786 w 4630"/>
              <a:gd name="T55" fmla="*/ 4077 h 4324"/>
              <a:gd name="T56" fmla="*/ 1795 w 4630"/>
              <a:gd name="T57" fmla="*/ 3384 h 4324"/>
              <a:gd name="T58" fmla="*/ 1981 w 4630"/>
              <a:gd name="T59" fmla="*/ 3127 h 4324"/>
              <a:gd name="T60" fmla="*/ 2315 w 4630"/>
              <a:gd name="T61" fmla="*/ 3194 h 4324"/>
              <a:gd name="T62" fmla="*/ 2647 w 4630"/>
              <a:gd name="T63" fmla="*/ 3127 h 4324"/>
              <a:gd name="T64" fmla="*/ 2836 w 4630"/>
              <a:gd name="T65" fmla="*/ 3385 h 4324"/>
              <a:gd name="T66" fmla="*/ 2845 w 4630"/>
              <a:gd name="T67" fmla="*/ 4077 h 4324"/>
              <a:gd name="T68" fmla="*/ 3331 w 4630"/>
              <a:gd name="T69" fmla="*/ 4324 h 4324"/>
              <a:gd name="T70" fmla="*/ 3331 w 4630"/>
              <a:gd name="T71" fmla="*/ 4324 h 4324"/>
              <a:gd name="T72" fmla="*/ 3683 w 4630"/>
              <a:gd name="T73" fmla="*/ 4209 h 4324"/>
              <a:gd name="T74" fmla="*/ 3816 w 4630"/>
              <a:gd name="T75" fmla="*/ 3371 h 4324"/>
              <a:gd name="T76" fmla="*/ 3330 w 4630"/>
              <a:gd name="T77" fmla="*/ 3124 h 4324"/>
              <a:gd name="T78" fmla="*/ 3159 w 4630"/>
              <a:gd name="T79" fmla="*/ 3149 h 4324"/>
              <a:gd name="T80" fmla="*/ 2971 w 4630"/>
              <a:gd name="T81" fmla="*/ 2893 h 4324"/>
              <a:gd name="T82" fmla="*/ 3182 w 4630"/>
              <a:gd name="T83" fmla="*/ 2327 h 4324"/>
              <a:gd name="T84" fmla="*/ 3179 w 4630"/>
              <a:gd name="T85" fmla="*/ 2257 h 4324"/>
              <a:gd name="T86" fmla="*/ 3481 w 4630"/>
              <a:gd name="T87" fmla="*/ 2159 h 4324"/>
              <a:gd name="T88" fmla="*/ 3957 w 4630"/>
              <a:gd name="T89" fmla="*/ 2394 h 4324"/>
              <a:gd name="T90" fmla="*/ 3957 w 4630"/>
              <a:gd name="T91" fmla="*/ 2394 h 4324"/>
              <a:gd name="T92" fmla="*/ 4143 w 4630"/>
              <a:gd name="T93" fmla="*/ 2364 h 4324"/>
              <a:gd name="T94" fmla="*/ 4528 w 4630"/>
              <a:gd name="T95" fmla="*/ 1608 h 4324"/>
              <a:gd name="T96" fmla="*/ 3958 w 4630"/>
              <a:gd name="T97" fmla="*/ 1193 h 4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630" h="4324">
                <a:moveTo>
                  <a:pt x="3958" y="1193"/>
                </a:moveTo>
                <a:cubicBezTo>
                  <a:pt x="3895" y="1193"/>
                  <a:pt x="3832" y="1203"/>
                  <a:pt x="3772" y="1223"/>
                </a:cubicBezTo>
                <a:cubicBezTo>
                  <a:pt x="3524" y="1304"/>
                  <a:pt x="3364" y="1531"/>
                  <a:pt x="3358" y="1778"/>
                </a:cubicBezTo>
                <a:lnTo>
                  <a:pt x="3055" y="1876"/>
                </a:lnTo>
                <a:cubicBezTo>
                  <a:pt x="2936" y="1682"/>
                  <a:pt x="2743" y="1538"/>
                  <a:pt x="2515" y="1484"/>
                </a:cubicBezTo>
                <a:lnTo>
                  <a:pt x="2515" y="1166"/>
                </a:lnTo>
                <a:cubicBezTo>
                  <a:pt x="2748" y="1083"/>
                  <a:pt x="2915" y="861"/>
                  <a:pt x="2915" y="600"/>
                </a:cubicBezTo>
                <a:cubicBezTo>
                  <a:pt x="2915" y="270"/>
                  <a:pt x="2646" y="0"/>
                  <a:pt x="2315" y="0"/>
                </a:cubicBezTo>
                <a:cubicBezTo>
                  <a:pt x="1984" y="0"/>
                  <a:pt x="1715" y="270"/>
                  <a:pt x="1715" y="600"/>
                </a:cubicBezTo>
                <a:cubicBezTo>
                  <a:pt x="1715" y="861"/>
                  <a:pt x="1882" y="1083"/>
                  <a:pt x="2115" y="1166"/>
                </a:cubicBezTo>
                <a:lnTo>
                  <a:pt x="2115" y="1484"/>
                </a:lnTo>
                <a:cubicBezTo>
                  <a:pt x="1887" y="1538"/>
                  <a:pt x="1694" y="1682"/>
                  <a:pt x="1575" y="1877"/>
                </a:cubicBezTo>
                <a:lnTo>
                  <a:pt x="1273" y="1778"/>
                </a:lnTo>
                <a:cubicBezTo>
                  <a:pt x="1266" y="1531"/>
                  <a:pt x="1107" y="1304"/>
                  <a:pt x="858" y="1223"/>
                </a:cubicBezTo>
                <a:cubicBezTo>
                  <a:pt x="798" y="1203"/>
                  <a:pt x="736" y="1193"/>
                  <a:pt x="673" y="1193"/>
                </a:cubicBezTo>
                <a:cubicBezTo>
                  <a:pt x="412" y="1193"/>
                  <a:pt x="183" y="1360"/>
                  <a:pt x="102" y="1608"/>
                </a:cubicBezTo>
                <a:cubicBezTo>
                  <a:pt x="0" y="1923"/>
                  <a:pt x="173" y="2262"/>
                  <a:pt x="488" y="2364"/>
                </a:cubicBezTo>
                <a:cubicBezTo>
                  <a:pt x="548" y="2384"/>
                  <a:pt x="610" y="2394"/>
                  <a:pt x="673" y="2394"/>
                </a:cubicBezTo>
                <a:cubicBezTo>
                  <a:pt x="864" y="2394"/>
                  <a:pt x="1038" y="2304"/>
                  <a:pt x="1149" y="2159"/>
                </a:cubicBezTo>
                <a:lnTo>
                  <a:pt x="1452" y="2258"/>
                </a:lnTo>
                <a:cubicBezTo>
                  <a:pt x="1450" y="2281"/>
                  <a:pt x="1449" y="2304"/>
                  <a:pt x="1449" y="2327"/>
                </a:cubicBezTo>
                <a:cubicBezTo>
                  <a:pt x="1449" y="2542"/>
                  <a:pt x="1528" y="2740"/>
                  <a:pt x="1658" y="2891"/>
                </a:cubicBezTo>
                <a:lnTo>
                  <a:pt x="1471" y="3149"/>
                </a:lnTo>
                <a:cubicBezTo>
                  <a:pt x="1416" y="3132"/>
                  <a:pt x="1359" y="3124"/>
                  <a:pt x="1301" y="3124"/>
                </a:cubicBezTo>
                <a:cubicBezTo>
                  <a:pt x="1109" y="3124"/>
                  <a:pt x="927" y="3216"/>
                  <a:pt x="815" y="3371"/>
                </a:cubicBezTo>
                <a:cubicBezTo>
                  <a:pt x="620" y="3639"/>
                  <a:pt x="680" y="4015"/>
                  <a:pt x="948" y="4209"/>
                </a:cubicBezTo>
                <a:cubicBezTo>
                  <a:pt x="1051" y="4284"/>
                  <a:pt x="1173" y="4324"/>
                  <a:pt x="1300" y="4324"/>
                </a:cubicBezTo>
                <a:cubicBezTo>
                  <a:pt x="1492" y="4324"/>
                  <a:pt x="1673" y="4232"/>
                  <a:pt x="1786" y="4077"/>
                </a:cubicBezTo>
                <a:cubicBezTo>
                  <a:pt x="1939" y="3866"/>
                  <a:pt x="1934" y="3588"/>
                  <a:pt x="1795" y="3384"/>
                </a:cubicBezTo>
                <a:lnTo>
                  <a:pt x="1981" y="3127"/>
                </a:lnTo>
                <a:cubicBezTo>
                  <a:pt x="2084" y="3170"/>
                  <a:pt x="2197" y="3194"/>
                  <a:pt x="2315" y="3194"/>
                </a:cubicBezTo>
                <a:cubicBezTo>
                  <a:pt x="2433" y="3194"/>
                  <a:pt x="2545" y="3170"/>
                  <a:pt x="2647" y="3127"/>
                </a:cubicBezTo>
                <a:lnTo>
                  <a:pt x="2836" y="3385"/>
                </a:lnTo>
                <a:cubicBezTo>
                  <a:pt x="2696" y="3588"/>
                  <a:pt x="2692" y="3866"/>
                  <a:pt x="2845" y="4077"/>
                </a:cubicBezTo>
                <a:cubicBezTo>
                  <a:pt x="2957" y="4232"/>
                  <a:pt x="3139" y="4324"/>
                  <a:pt x="3331" y="4324"/>
                </a:cubicBezTo>
                <a:lnTo>
                  <a:pt x="3331" y="4324"/>
                </a:lnTo>
                <a:cubicBezTo>
                  <a:pt x="3458" y="4324"/>
                  <a:pt x="3580" y="4284"/>
                  <a:pt x="3683" y="4209"/>
                </a:cubicBezTo>
                <a:cubicBezTo>
                  <a:pt x="3951" y="4015"/>
                  <a:pt x="4010" y="3639"/>
                  <a:pt x="3816" y="3371"/>
                </a:cubicBezTo>
                <a:cubicBezTo>
                  <a:pt x="3703" y="3216"/>
                  <a:pt x="3522" y="3124"/>
                  <a:pt x="3330" y="3124"/>
                </a:cubicBezTo>
                <a:cubicBezTo>
                  <a:pt x="3271" y="3124"/>
                  <a:pt x="3214" y="3133"/>
                  <a:pt x="3159" y="3149"/>
                </a:cubicBezTo>
                <a:lnTo>
                  <a:pt x="2971" y="2893"/>
                </a:lnTo>
                <a:cubicBezTo>
                  <a:pt x="3102" y="2741"/>
                  <a:pt x="3182" y="2543"/>
                  <a:pt x="3182" y="2327"/>
                </a:cubicBezTo>
                <a:cubicBezTo>
                  <a:pt x="3182" y="2303"/>
                  <a:pt x="3181" y="2280"/>
                  <a:pt x="3179" y="2257"/>
                </a:cubicBezTo>
                <a:lnTo>
                  <a:pt x="3481" y="2159"/>
                </a:lnTo>
                <a:cubicBezTo>
                  <a:pt x="3592" y="2304"/>
                  <a:pt x="3766" y="2394"/>
                  <a:pt x="3957" y="2394"/>
                </a:cubicBezTo>
                <a:lnTo>
                  <a:pt x="3957" y="2394"/>
                </a:lnTo>
                <a:cubicBezTo>
                  <a:pt x="4020" y="2394"/>
                  <a:pt x="4083" y="2384"/>
                  <a:pt x="4143" y="2364"/>
                </a:cubicBezTo>
                <a:cubicBezTo>
                  <a:pt x="4458" y="2262"/>
                  <a:pt x="4630" y="1923"/>
                  <a:pt x="4528" y="1608"/>
                </a:cubicBezTo>
                <a:cubicBezTo>
                  <a:pt x="4447" y="1360"/>
                  <a:pt x="4218" y="1193"/>
                  <a:pt x="3958" y="119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3000"/>
              </a:lnSpc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25" name="TextBox 63"/>
          <p:cNvSpPr txBox="1"/>
          <p:nvPr/>
        </p:nvSpPr>
        <p:spPr>
          <a:xfrm>
            <a:off x="5139530" y="2794479"/>
            <a:ext cx="1855787" cy="338554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 sz="1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b="0"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添加文本</a:t>
            </a:r>
            <a:endParaRPr lang="zh-CN" altLang="en-US" b="0">
              <a:solidFill>
                <a:schemeClr val="bg1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26" name="Freeform 21"/>
          <p:cNvSpPr/>
          <p:nvPr/>
        </p:nvSpPr>
        <p:spPr>
          <a:xfrm>
            <a:off x="8168053" y="2775437"/>
            <a:ext cx="776574" cy="775402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3000"/>
              </a:lnSpc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27" name="Freeform 28"/>
          <p:cNvSpPr/>
          <p:nvPr/>
        </p:nvSpPr>
        <p:spPr>
          <a:xfrm>
            <a:off x="3246020" y="2772557"/>
            <a:ext cx="775341" cy="776575"/>
          </a:xfrm>
          <a:custGeom>
            <a:avLst/>
            <a:gdLst>
              <a:gd name="T0" fmla="*/ 602 w 605"/>
              <a:gd name="T1" fmla="*/ 202 h 607"/>
              <a:gd name="T2" fmla="*/ 320 w 605"/>
              <a:gd name="T3" fmla="*/ 603 h 607"/>
              <a:gd name="T4" fmla="*/ 302 w 605"/>
              <a:gd name="T5" fmla="*/ 607 h 607"/>
              <a:gd name="T6" fmla="*/ 285 w 605"/>
              <a:gd name="T7" fmla="*/ 603 h 607"/>
              <a:gd name="T8" fmla="*/ 3 w 605"/>
              <a:gd name="T9" fmla="*/ 202 h 607"/>
              <a:gd name="T10" fmla="*/ 32 w 605"/>
              <a:gd name="T11" fmla="*/ 157 h 607"/>
              <a:gd name="T12" fmla="*/ 272 w 605"/>
              <a:gd name="T13" fmla="*/ 13 h 607"/>
              <a:gd name="T14" fmla="*/ 302 w 605"/>
              <a:gd name="T15" fmla="*/ 0 h 607"/>
              <a:gd name="T16" fmla="*/ 302 w 605"/>
              <a:gd name="T17" fmla="*/ 0 h 607"/>
              <a:gd name="T18" fmla="*/ 332 w 605"/>
              <a:gd name="T19" fmla="*/ 13 h 607"/>
              <a:gd name="T20" fmla="*/ 573 w 605"/>
              <a:gd name="T21" fmla="*/ 157 h 607"/>
              <a:gd name="T22" fmla="*/ 602 w 605"/>
              <a:gd name="T23" fmla="*/ 202 h 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05" h="607">
                <a:moveTo>
                  <a:pt x="602" y="202"/>
                </a:moveTo>
                <a:cubicBezTo>
                  <a:pt x="574" y="381"/>
                  <a:pt x="468" y="531"/>
                  <a:pt x="320" y="603"/>
                </a:cubicBezTo>
                <a:cubicBezTo>
                  <a:pt x="314" y="605"/>
                  <a:pt x="308" y="607"/>
                  <a:pt x="302" y="607"/>
                </a:cubicBezTo>
                <a:cubicBezTo>
                  <a:pt x="296" y="607"/>
                  <a:pt x="290" y="605"/>
                  <a:pt x="285" y="603"/>
                </a:cubicBezTo>
                <a:cubicBezTo>
                  <a:pt x="136" y="531"/>
                  <a:pt x="31" y="381"/>
                  <a:pt x="3" y="202"/>
                </a:cubicBezTo>
                <a:cubicBezTo>
                  <a:pt x="0" y="182"/>
                  <a:pt x="12" y="163"/>
                  <a:pt x="32" y="157"/>
                </a:cubicBezTo>
                <a:cubicBezTo>
                  <a:pt x="128" y="132"/>
                  <a:pt x="211" y="82"/>
                  <a:pt x="272" y="13"/>
                </a:cubicBezTo>
                <a:cubicBezTo>
                  <a:pt x="280" y="5"/>
                  <a:pt x="291" y="0"/>
                  <a:pt x="302" y="0"/>
                </a:cubicBezTo>
                <a:lnTo>
                  <a:pt x="302" y="0"/>
                </a:lnTo>
                <a:cubicBezTo>
                  <a:pt x="314" y="0"/>
                  <a:pt x="325" y="5"/>
                  <a:pt x="332" y="13"/>
                </a:cubicBezTo>
                <a:cubicBezTo>
                  <a:pt x="393" y="82"/>
                  <a:pt x="476" y="132"/>
                  <a:pt x="573" y="157"/>
                </a:cubicBezTo>
                <a:cubicBezTo>
                  <a:pt x="592" y="163"/>
                  <a:pt x="605" y="182"/>
                  <a:pt x="602" y="20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3000"/>
              </a:lnSpc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28" name="Freeform 26"/>
          <p:cNvSpPr/>
          <p:nvPr/>
        </p:nvSpPr>
        <p:spPr>
          <a:xfrm>
            <a:off x="4610100" y="4332565"/>
            <a:ext cx="776574" cy="775494"/>
          </a:xfrm>
          <a:custGeom>
            <a:avLst/>
            <a:gdLst>
              <a:gd name="connsiteX0" fmla="*/ 113399 w 608697"/>
              <a:gd name="connsiteY0" fmla="*/ 462557 h 607851"/>
              <a:gd name="connsiteX1" fmla="*/ 330105 w 608697"/>
              <a:gd name="connsiteY1" fmla="*/ 462557 h 607851"/>
              <a:gd name="connsiteX2" fmla="*/ 224848 w 608697"/>
              <a:gd name="connsiteY2" fmla="*/ 538979 h 607851"/>
              <a:gd name="connsiteX3" fmla="*/ 113399 w 608697"/>
              <a:gd name="connsiteY3" fmla="*/ 462557 h 607851"/>
              <a:gd name="connsiteX4" fmla="*/ 418665 w 608697"/>
              <a:gd name="connsiteY4" fmla="*/ 417183 h 607851"/>
              <a:gd name="connsiteX5" fmla="*/ 378446 w 608697"/>
              <a:gd name="connsiteY5" fmla="*/ 540800 h 607851"/>
              <a:gd name="connsiteX6" fmla="*/ 243239 w 608697"/>
              <a:gd name="connsiteY6" fmla="*/ 544452 h 607851"/>
              <a:gd name="connsiteX7" fmla="*/ 418665 w 608697"/>
              <a:gd name="connsiteY7" fmla="*/ 417183 h 607851"/>
              <a:gd name="connsiteX8" fmla="*/ 463491 w 608697"/>
              <a:gd name="connsiteY8" fmla="*/ 328482 h 607851"/>
              <a:gd name="connsiteX9" fmla="*/ 503696 w 608697"/>
              <a:gd name="connsiteY9" fmla="*/ 452075 h 607851"/>
              <a:gd name="connsiteX10" fmla="*/ 396507 w 608697"/>
              <a:gd name="connsiteY10" fmla="*/ 534321 h 607851"/>
              <a:gd name="connsiteX11" fmla="*/ 463491 w 608697"/>
              <a:gd name="connsiteY11" fmla="*/ 328482 h 607851"/>
              <a:gd name="connsiteX12" fmla="*/ 56382 w 608697"/>
              <a:gd name="connsiteY12" fmla="*/ 320226 h 607851"/>
              <a:gd name="connsiteX13" fmla="*/ 231808 w 608697"/>
              <a:gd name="connsiteY13" fmla="*/ 447456 h 607851"/>
              <a:gd name="connsiteX14" fmla="*/ 101675 w 608697"/>
              <a:gd name="connsiteY14" fmla="*/ 447456 h 607851"/>
              <a:gd name="connsiteX15" fmla="*/ 56382 w 608697"/>
              <a:gd name="connsiteY15" fmla="*/ 320226 h 607851"/>
              <a:gd name="connsiteX16" fmla="*/ 447526 w 608697"/>
              <a:gd name="connsiteY16" fmla="*/ 230396 h 607851"/>
              <a:gd name="connsiteX17" fmla="*/ 552810 w 608697"/>
              <a:gd name="connsiteY17" fmla="*/ 306756 h 607851"/>
              <a:gd name="connsiteX18" fmla="*/ 514484 w 608697"/>
              <a:gd name="connsiteY18" fmla="*/ 436306 h 607851"/>
              <a:gd name="connsiteX19" fmla="*/ 447526 w 608697"/>
              <a:gd name="connsiteY19" fmla="*/ 230396 h 607851"/>
              <a:gd name="connsiteX20" fmla="*/ 94214 w 608697"/>
              <a:gd name="connsiteY20" fmla="*/ 171545 h 607851"/>
              <a:gd name="connsiteX21" fmla="*/ 161172 w 608697"/>
              <a:gd name="connsiteY21" fmla="*/ 377455 h 607851"/>
              <a:gd name="connsiteX22" fmla="*/ 55888 w 608697"/>
              <a:gd name="connsiteY22" fmla="*/ 301095 h 607851"/>
              <a:gd name="connsiteX23" fmla="*/ 94214 w 608697"/>
              <a:gd name="connsiteY23" fmla="*/ 171545 h 607851"/>
              <a:gd name="connsiteX24" fmla="*/ 376960 w 608697"/>
              <a:gd name="connsiteY24" fmla="*/ 160395 h 607851"/>
              <a:gd name="connsiteX25" fmla="*/ 507041 w 608697"/>
              <a:gd name="connsiteY25" fmla="*/ 160395 h 607851"/>
              <a:gd name="connsiteX26" fmla="*/ 552315 w 608697"/>
              <a:gd name="connsiteY26" fmla="*/ 287625 h 607851"/>
              <a:gd name="connsiteX27" fmla="*/ 376960 w 608697"/>
              <a:gd name="connsiteY27" fmla="*/ 160395 h 607851"/>
              <a:gd name="connsiteX28" fmla="*/ 212260 w 608697"/>
              <a:gd name="connsiteY28" fmla="*/ 73529 h 607851"/>
              <a:gd name="connsiteX29" fmla="*/ 145233 w 608697"/>
              <a:gd name="connsiteY29" fmla="*/ 279298 h 607851"/>
              <a:gd name="connsiteX30" fmla="*/ 105001 w 608697"/>
              <a:gd name="connsiteY30" fmla="*/ 155747 h 607851"/>
              <a:gd name="connsiteX31" fmla="*/ 212260 w 608697"/>
              <a:gd name="connsiteY31" fmla="*/ 73529 h 607851"/>
              <a:gd name="connsiteX32" fmla="*/ 383849 w 608697"/>
              <a:gd name="connsiteY32" fmla="*/ 68801 h 607851"/>
              <a:gd name="connsiteX33" fmla="*/ 495298 w 608697"/>
              <a:gd name="connsiteY33" fmla="*/ 145223 h 607851"/>
              <a:gd name="connsiteX34" fmla="*/ 278592 w 608697"/>
              <a:gd name="connsiteY34" fmla="*/ 145223 h 607851"/>
              <a:gd name="connsiteX35" fmla="*/ 383849 w 608697"/>
              <a:gd name="connsiteY35" fmla="*/ 68801 h 607851"/>
              <a:gd name="connsiteX36" fmla="*/ 297630 w 608697"/>
              <a:gd name="connsiteY36" fmla="*/ 55890 h 607851"/>
              <a:gd name="connsiteX37" fmla="*/ 365458 w 608697"/>
              <a:gd name="connsiteY37" fmla="*/ 63394 h 607851"/>
              <a:gd name="connsiteX38" fmla="*/ 190103 w 608697"/>
              <a:gd name="connsiteY38" fmla="*/ 190597 h 607851"/>
              <a:gd name="connsiteX39" fmla="*/ 230306 w 608697"/>
              <a:gd name="connsiteY39" fmla="*/ 67043 h 607851"/>
              <a:gd name="connsiteX40" fmla="*/ 297630 w 608697"/>
              <a:gd name="connsiteY40" fmla="*/ 55890 h 607851"/>
              <a:gd name="connsiteX41" fmla="*/ 304349 w 608697"/>
              <a:gd name="connsiteY41" fmla="*/ 24806 h 607851"/>
              <a:gd name="connsiteX42" fmla="*/ 106746 w 608697"/>
              <a:gd name="connsiteY42" fmla="*/ 106597 h 607851"/>
              <a:gd name="connsiteX43" fmla="*/ 24840 w 608697"/>
              <a:gd name="connsiteY43" fmla="*/ 303926 h 607851"/>
              <a:gd name="connsiteX44" fmla="*/ 106746 w 608697"/>
              <a:gd name="connsiteY44" fmla="*/ 501254 h 607851"/>
              <a:gd name="connsiteX45" fmla="*/ 304349 w 608697"/>
              <a:gd name="connsiteY45" fmla="*/ 583045 h 607851"/>
              <a:gd name="connsiteX46" fmla="*/ 501951 w 608697"/>
              <a:gd name="connsiteY46" fmla="*/ 501254 h 607851"/>
              <a:gd name="connsiteX47" fmla="*/ 583857 w 608697"/>
              <a:gd name="connsiteY47" fmla="*/ 303926 h 607851"/>
              <a:gd name="connsiteX48" fmla="*/ 501951 w 608697"/>
              <a:gd name="connsiteY48" fmla="*/ 106597 h 607851"/>
              <a:gd name="connsiteX49" fmla="*/ 304349 w 608697"/>
              <a:gd name="connsiteY49" fmla="*/ 24806 h 607851"/>
              <a:gd name="connsiteX50" fmla="*/ 304349 w 608697"/>
              <a:gd name="connsiteY50" fmla="*/ 0 h 607851"/>
              <a:gd name="connsiteX51" fmla="*/ 608697 w 608697"/>
              <a:gd name="connsiteY51" fmla="*/ 303926 h 607851"/>
              <a:gd name="connsiteX52" fmla="*/ 304349 w 608697"/>
              <a:gd name="connsiteY52" fmla="*/ 607851 h 607851"/>
              <a:gd name="connsiteX53" fmla="*/ 0 w 608697"/>
              <a:gd name="connsiteY53" fmla="*/ 303926 h 607851"/>
              <a:gd name="connsiteX54" fmla="*/ 304349 w 608697"/>
              <a:gd name="connsiteY54" fmla="*/ 0 h 607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608697" h="607851">
                <a:moveTo>
                  <a:pt x="113399" y="462557"/>
                </a:moveTo>
                <a:lnTo>
                  <a:pt x="330105" y="462557"/>
                </a:lnTo>
                <a:cubicBezTo>
                  <a:pt x="295044" y="488031"/>
                  <a:pt x="259983" y="513505"/>
                  <a:pt x="224848" y="538979"/>
                </a:cubicBezTo>
                <a:cubicBezTo>
                  <a:pt x="181358" y="524305"/>
                  <a:pt x="142716" y="497863"/>
                  <a:pt x="113399" y="462557"/>
                </a:cubicBezTo>
                <a:close/>
                <a:moveTo>
                  <a:pt x="418665" y="417183"/>
                </a:moveTo>
                <a:cubicBezTo>
                  <a:pt x="405234" y="458389"/>
                  <a:pt x="391803" y="499595"/>
                  <a:pt x="378446" y="540800"/>
                </a:cubicBezTo>
                <a:cubicBezTo>
                  <a:pt x="334571" y="554436"/>
                  <a:pt x="287786" y="555703"/>
                  <a:pt x="243239" y="544452"/>
                </a:cubicBezTo>
                <a:cubicBezTo>
                  <a:pt x="301665" y="501979"/>
                  <a:pt x="360165" y="459581"/>
                  <a:pt x="418665" y="417183"/>
                </a:cubicBezTo>
                <a:close/>
                <a:moveTo>
                  <a:pt x="463491" y="328482"/>
                </a:moveTo>
                <a:cubicBezTo>
                  <a:pt x="476918" y="369680"/>
                  <a:pt x="490270" y="410877"/>
                  <a:pt x="503696" y="452075"/>
                </a:cubicBezTo>
                <a:cubicBezTo>
                  <a:pt x="476246" y="488877"/>
                  <a:pt x="439174" y="517335"/>
                  <a:pt x="396507" y="534321"/>
                </a:cubicBezTo>
                <a:cubicBezTo>
                  <a:pt x="418810" y="465708"/>
                  <a:pt x="441188" y="397095"/>
                  <a:pt x="463491" y="328482"/>
                </a:cubicBezTo>
                <a:close/>
                <a:moveTo>
                  <a:pt x="56382" y="320226"/>
                </a:moveTo>
                <a:cubicBezTo>
                  <a:pt x="114882" y="362611"/>
                  <a:pt x="173383" y="404996"/>
                  <a:pt x="231808" y="447456"/>
                </a:cubicBezTo>
                <a:lnTo>
                  <a:pt x="101675" y="447456"/>
                </a:lnTo>
                <a:cubicBezTo>
                  <a:pt x="75111" y="409987"/>
                  <a:pt x="59441" y="365963"/>
                  <a:pt x="56382" y="320226"/>
                </a:cubicBezTo>
                <a:close/>
                <a:moveTo>
                  <a:pt x="447526" y="230396"/>
                </a:moveTo>
                <a:cubicBezTo>
                  <a:pt x="482646" y="255874"/>
                  <a:pt x="517691" y="281352"/>
                  <a:pt x="552810" y="306756"/>
                </a:cubicBezTo>
                <a:cubicBezTo>
                  <a:pt x="552214" y="352646"/>
                  <a:pt x="539016" y="397493"/>
                  <a:pt x="514484" y="436306"/>
                </a:cubicBezTo>
                <a:cubicBezTo>
                  <a:pt x="492190" y="367694"/>
                  <a:pt x="469895" y="299008"/>
                  <a:pt x="447526" y="230396"/>
                </a:cubicBezTo>
                <a:close/>
                <a:moveTo>
                  <a:pt x="94214" y="171545"/>
                </a:moveTo>
                <a:cubicBezTo>
                  <a:pt x="116508" y="240157"/>
                  <a:pt x="138803" y="308843"/>
                  <a:pt x="161172" y="377455"/>
                </a:cubicBezTo>
                <a:cubicBezTo>
                  <a:pt x="126053" y="351977"/>
                  <a:pt x="91008" y="326499"/>
                  <a:pt x="55888" y="301095"/>
                </a:cubicBezTo>
                <a:cubicBezTo>
                  <a:pt x="56410" y="255205"/>
                  <a:pt x="69682" y="210358"/>
                  <a:pt x="94214" y="171545"/>
                </a:cubicBezTo>
                <a:close/>
                <a:moveTo>
                  <a:pt x="376960" y="160395"/>
                </a:moveTo>
                <a:lnTo>
                  <a:pt x="507041" y="160395"/>
                </a:lnTo>
                <a:cubicBezTo>
                  <a:pt x="533594" y="197864"/>
                  <a:pt x="549257" y="241888"/>
                  <a:pt x="552315" y="287625"/>
                </a:cubicBezTo>
                <a:cubicBezTo>
                  <a:pt x="493839" y="245240"/>
                  <a:pt x="435362" y="202855"/>
                  <a:pt x="376960" y="160395"/>
                </a:cubicBezTo>
                <a:close/>
                <a:moveTo>
                  <a:pt x="212260" y="73529"/>
                </a:moveTo>
                <a:cubicBezTo>
                  <a:pt x="189942" y="142119"/>
                  <a:pt x="167550" y="210708"/>
                  <a:pt x="145233" y="279298"/>
                </a:cubicBezTo>
                <a:cubicBezTo>
                  <a:pt x="131797" y="238114"/>
                  <a:pt x="118436" y="196931"/>
                  <a:pt x="105001" y="155747"/>
                </a:cubicBezTo>
                <a:cubicBezTo>
                  <a:pt x="132469" y="118958"/>
                  <a:pt x="169566" y="90509"/>
                  <a:pt x="212260" y="73529"/>
                </a:cubicBezTo>
                <a:close/>
                <a:moveTo>
                  <a:pt x="383849" y="68801"/>
                </a:moveTo>
                <a:cubicBezTo>
                  <a:pt x="427340" y="83475"/>
                  <a:pt x="465981" y="109917"/>
                  <a:pt x="495298" y="145223"/>
                </a:cubicBezTo>
                <a:lnTo>
                  <a:pt x="278592" y="145223"/>
                </a:lnTo>
                <a:cubicBezTo>
                  <a:pt x="313653" y="119749"/>
                  <a:pt x="348714" y="94275"/>
                  <a:pt x="383849" y="68801"/>
                </a:cubicBezTo>
                <a:close/>
                <a:moveTo>
                  <a:pt x="297630" y="55890"/>
                </a:moveTo>
                <a:cubicBezTo>
                  <a:pt x="320370" y="55276"/>
                  <a:pt x="343194" y="57771"/>
                  <a:pt x="365458" y="63394"/>
                </a:cubicBezTo>
                <a:cubicBezTo>
                  <a:pt x="307056" y="105844"/>
                  <a:pt x="248580" y="148221"/>
                  <a:pt x="190103" y="190597"/>
                </a:cubicBezTo>
                <a:cubicBezTo>
                  <a:pt x="203529" y="149412"/>
                  <a:pt x="216955" y="108228"/>
                  <a:pt x="230306" y="67043"/>
                </a:cubicBezTo>
                <a:cubicBezTo>
                  <a:pt x="252234" y="60229"/>
                  <a:pt x="274890" y="56505"/>
                  <a:pt x="297630" y="55890"/>
                </a:cubicBezTo>
                <a:close/>
                <a:moveTo>
                  <a:pt x="304349" y="24806"/>
                </a:moveTo>
                <a:cubicBezTo>
                  <a:pt x="229679" y="24806"/>
                  <a:pt x="159485" y="53857"/>
                  <a:pt x="106746" y="106597"/>
                </a:cubicBezTo>
                <a:cubicBezTo>
                  <a:pt x="53932" y="159263"/>
                  <a:pt x="24840" y="229359"/>
                  <a:pt x="24840" y="303926"/>
                </a:cubicBezTo>
                <a:cubicBezTo>
                  <a:pt x="24840" y="378492"/>
                  <a:pt x="53932" y="448588"/>
                  <a:pt x="106746" y="501254"/>
                </a:cubicBezTo>
                <a:cubicBezTo>
                  <a:pt x="159485" y="553994"/>
                  <a:pt x="229679" y="583045"/>
                  <a:pt x="304349" y="583045"/>
                </a:cubicBezTo>
                <a:cubicBezTo>
                  <a:pt x="379018" y="583045"/>
                  <a:pt x="449213" y="553994"/>
                  <a:pt x="501951" y="501254"/>
                </a:cubicBezTo>
                <a:cubicBezTo>
                  <a:pt x="554765" y="448588"/>
                  <a:pt x="583857" y="378492"/>
                  <a:pt x="583857" y="303926"/>
                </a:cubicBezTo>
                <a:cubicBezTo>
                  <a:pt x="583857" y="229359"/>
                  <a:pt x="554765" y="159263"/>
                  <a:pt x="501951" y="106597"/>
                </a:cubicBezTo>
                <a:cubicBezTo>
                  <a:pt x="449213" y="53857"/>
                  <a:pt x="379018" y="24806"/>
                  <a:pt x="304349" y="24806"/>
                </a:cubicBezTo>
                <a:close/>
                <a:moveTo>
                  <a:pt x="304349" y="0"/>
                </a:moveTo>
                <a:cubicBezTo>
                  <a:pt x="472412" y="0"/>
                  <a:pt x="608697" y="136096"/>
                  <a:pt x="608697" y="303926"/>
                </a:cubicBezTo>
                <a:cubicBezTo>
                  <a:pt x="608697" y="471755"/>
                  <a:pt x="472412" y="607851"/>
                  <a:pt x="304349" y="607851"/>
                </a:cubicBezTo>
                <a:cubicBezTo>
                  <a:pt x="136286" y="607851"/>
                  <a:pt x="0" y="471755"/>
                  <a:pt x="0" y="303926"/>
                </a:cubicBezTo>
                <a:cubicBezTo>
                  <a:pt x="0" y="136096"/>
                  <a:pt x="136286" y="0"/>
                  <a:pt x="304349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3000"/>
              </a:lnSpc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29" name="Freeform 10"/>
          <p:cNvSpPr/>
          <p:nvPr/>
        </p:nvSpPr>
        <p:spPr>
          <a:xfrm>
            <a:off x="6804659" y="4332358"/>
            <a:ext cx="776575" cy="775910"/>
          </a:xfrm>
          <a:custGeom>
            <a:avLst/>
            <a:gdLst>
              <a:gd name="connsiteX0" fmla="*/ 287026 w 573852"/>
              <a:gd name="connsiteY0" fmla="*/ 374041 h 573361"/>
              <a:gd name="connsiteX1" fmla="*/ 297027 w 573852"/>
              <a:gd name="connsiteY1" fmla="*/ 383352 h 573361"/>
              <a:gd name="connsiteX2" fmla="*/ 287026 w 573852"/>
              <a:gd name="connsiteY2" fmla="*/ 392663 h 573361"/>
              <a:gd name="connsiteX3" fmla="*/ 277025 w 573852"/>
              <a:gd name="connsiteY3" fmla="*/ 383352 h 573361"/>
              <a:gd name="connsiteX4" fmla="*/ 287026 w 573852"/>
              <a:gd name="connsiteY4" fmla="*/ 374041 h 573361"/>
              <a:gd name="connsiteX5" fmla="*/ 469309 w 573852"/>
              <a:gd name="connsiteY5" fmla="*/ 322516 h 573361"/>
              <a:gd name="connsiteX6" fmla="*/ 400419 w 573852"/>
              <a:gd name="connsiteY6" fmla="*/ 399919 h 573361"/>
              <a:gd name="connsiteX7" fmla="*/ 322919 w 573852"/>
              <a:gd name="connsiteY7" fmla="*/ 468723 h 573361"/>
              <a:gd name="connsiteX8" fmla="*/ 479355 w 573852"/>
              <a:gd name="connsiteY8" fmla="*/ 530359 h 573361"/>
              <a:gd name="connsiteX9" fmla="*/ 518105 w 573852"/>
              <a:gd name="connsiteY9" fmla="*/ 517458 h 573361"/>
              <a:gd name="connsiteX10" fmla="*/ 469309 w 573852"/>
              <a:gd name="connsiteY10" fmla="*/ 322516 h 573361"/>
              <a:gd name="connsiteX11" fmla="*/ 104769 w 573852"/>
              <a:gd name="connsiteY11" fmla="*/ 322516 h 573361"/>
              <a:gd name="connsiteX12" fmla="*/ 43056 w 573852"/>
              <a:gd name="connsiteY12" fmla="*/ 478756 h 573361"/>
              <a:gd name="connsiteX13" fmla="*/ 55972 w 573852"/>
              <a:gd name="connsiteY13" fmla="*/ 517458 h 573361"/>
              <a:gd name="connsiteX14" fmla="*/ 94723 w 573852"/>
              <a:gd name="connsiteY14" fmla="*/ 530359 h 573361"/>
              <a:gd name="connsiteX15" fmla="*/ 251159 w 573852"/>
              <a:gd name="connsiteY15" fmla="*/ 468723 h 573361"/>
              <a:gd name="connsiteX16" fmla="*/ 173658 w 573852"/>
              <a:gd name="connsiteY16" fmla="*/ 399919 h 573361"/>
              <a:gd name="connsiteX17" fmla="*/ 104769 w 573852"/>
              <a:gd name="connsiteY17" fmla="*/ 322516 h 573361"/>
              <a:gd name="connsiteX18" fmla="*/ 231082 w 573852"/>
              <a:gd name="connsiteY18" fmla="*/ 186446 h 573361"/>
              <a:gd name="connsiteX19" fmla="*/ 342970 w 573852"/>
              <a:gd name="connsiteY19" fmla="*/ 186446 h 573361"/>
              <a:gd name="connsiteX20" fmla="*/ 355880 w 573852"/>
              <a:gd name="connsiteY20" fmla="*/ 200773 h 573361"/>
              <a:gd name="connsiteX21" fmla="*/ 355880 w 573852"/>
              <a:gd name="connsiteY21" fmla="*/ 351208 h 573361"/>
              <a:gd name="connsiteX22" fmla="*/ 342970 w 573852"/>
              <a:gd name="connsiteY22" fmla="*/ 365535 h 573361"/>
              <a:gd name="connsiteX23" fmla="*/ 231082 w 573852"/>
              <a:gd name="connsiteY23" fmla="*/ 365535 h 573361"/>
              <a:gd name="connsiteX24" fmla="*/ 218172 w 573852"/>
              <a:gd name="connsiteY24" fmla="*/ 351208 h 573361"/>
              <a:gd name="connsiteX25" fmla="*/ 218172 w 573852"/>
              <a:gd name="connsiteY25" fmla="*/ 200773 h 573361"/>
              <a:gd name="connsiteX26" fmla="*/ 231082 w 573852"/>
              <a:gd name="connsiteY26" fmla="*/ 186446 h 573361"/>
              <a:gd name="connsiteX27" fmla="*/ 231066 w 573852"/>
              <a:gd name="connsiteY27" fmla="*/ 172008 h 573361"/>
              <a:gd name="connsiteX28" fmla="*/ 203798 w 573852"/>
              <a:gd name="connsiteY28" fmla="*/ 200676 h 573361"/>
              <a:gd name="connsiteX29" fmla="*/ 203798 w 573852"/>
              <a:gd name="connsiteY29" fmla="*/ 372685 h 573361"/>
              <a:gd name="connsiteX30" fmla="*/ 231066 w 573852"/>
              <a:gd name="connsiteY30" fmla="*/ 401353 h 573361"/>
              <a:gd name="connsiteX31" fmla="*/ 343012 w 573852"/>
              <a:gd name="connsiteY31" fmla="*/ 401353 h 573361"/>
              <a:gd name="connsiteX32" fmla="*/ 370280 w 573852"/>
              <a:gd name="connsiteY32" fmla="*/ 372685 h 573361"/>
              <a:gd name="connsiteX33" fmla="*/ 370280 w 573852"/>
              <a:gd name="connsiteY33" fmla="*/ 200676 h 573361"/>
              <a:gd name="connsiteX34" fmla="*/ 343012 w 573852"/>
              <a:gd name="connsiteY34" fmla="*/ 172008 h 573361"/>
              <a:gd name="connsiteX35" fmla="*/ 479355 w 573852"/>
              <a:gd name="connsiteY35" fmla="*/ 43002 h 573361"/>
              <a:gd name="connsiteX36" fmla="*/ 322919 w 573852"/>
              <a:gd name="connsiteY36" fmla="*/ 104638 h 573361"/>
              <a:gd name="connsiteX37" fmla="*/ 400419 w 573852"/>
              <a:gd name="connsiteY37" fmla="*/ 173442 h 573361"/>
              <a:gd name="connsiteX38" fmla="*/ 469309 w 573852"/>
              <a:gd name="connsiteY38" fmla="*/ 250845 h 573361"/>
              <a:gd name="connsiteX39" fmla="*/ 518105 w 573852"/>
              <a:gd name="connsiteY39" fmla="*/ 55903 h 573361"/>
              <a:gd name="connsiteX40" fmla="*/ 479355 w 573852"/>
              <a:gd name="connsiteY40" fmla="*/ 43002 h 573361"/>
              <a:gd name="connsiteX41" fmla="*/ 94723 w 573852"/>
              <a:gd name="connsiteY41" fmla="*/ 43002 h 573361"/>
              <a:gd name="connsiteX42" fmla="*/ 55972 w 573852"/>
              <a:gd name="connsiteY42" fmla="*/ 55903 h 573361"/>
              <a:gd name="connsiteX43" fmla="*/ 43056 w 573852"/>
              <a:gd name="connsiteY43" fmla="*/ 94605 h 573361"/>
              <a:gd name="connsiteX44" fmla="*/ 104769 w 573852"/>
              <a:gd name="connsiteY44" fmla="*/ 250845 h 573361"/>
              <a:gd name="connsiteX45" fmla="*/ 173658 w 573852"/>
              <a:gd name="connsiteY45" fmla="*/ 173442 h 573361"/>
              <a:gd name="connsiteX46" fmla="*/ 251159 w 573852"/>
              <a:gd name="connsiteY46" fmla="*/ 104638 h 573361"/>
              <a:gd name="connsiteX47" fmla="*/ 94723 w 573852"/>
              <a:gd name="connsiteY47" fmla="*/ 43002 h 573361"/>
              <a:gd name="connsiteX48" fmla="*/ 94723 w 573852"/>
              <a:gd name="connsiteY48" fmla="*/ 0 h 573361"/>
              <a:gd name="connsiteX49" fmla="*/ 287039 w 573852"/>
              <a:gd name="connsiteY49" fmla="*/ 77404 h 573361"/>
              <a:gd name="connsiteX50" fmla="*/ 479355 w 573852"/>
              <a:gd name="connsiteY50" fmla="*/ 0 h 573361"/>
              <a:gd name="connsiteX51" fmla="*/ 548245 w 573852"/>
              <a:gd name="connsiteY51" fmla="*/ 25801 h 573361"/>
              <a:gd name="connsiteX52" fmla="*/ 496578 w 573852"/>
              <a:gd name="connsiteY52" fmla="*/ 286681 h 573361"/>
              <a:gd name="connsiteX53" fmla="*/ 548245 w 573852"/>
              <a:gd name="connsiteY53" fmla="*/ 547560 h 573361"/>
              <a:gd name="connsiteX54" fmla="*/ 479355 w 573852"/>
              <a:gd name="connsiteY54" fmla="*/ 573361 h 573361"/>
              <a:gd name="connsiteX55" fmla="*/ 287039 w 573852"/>
              <a:gd name="connsiteY55" fmla="*/ 495957 h 573361"/>
              <a:gd name="connsiteX56" fmla="*/ 94723 w 573852"/>
              <a:gd name="connsiteY56" fmla="*/ 573361 h 573361"/>
              <a:gd name="connsiteX57" fmla="*/ 25833 w 573852"/>
              <a:gd name="connsiteY57" fmla="*/ 547560 h 573361"/>
              <a:gd name="connsiteX58" fmla="*/ 0 w 573852"/>
              <a:gd name="connsiteY58" fmla="*/ 478756 h 573361"/>
              <a:gd name="connsiteX59" fmla="*/ 77500 w 573852"/>
              <a:gd name="connsiteY59" fmla="*/ 286681 h 573361"/>
              <a:gd name="connsiteX60" fmla="*/ 0 w 573852"/>
              <a:gd name="connsiteY60" fmla="*/ 94605 h 573361"/>
              <a:gd name="connsiteX61" fmla="*/ 25833 w 573852"/>
              <a:gd name="connsiteY61" fmla="*/ 25801 h 573361"/>
              <a:gd name="connsiteX62" fmla="*/ 94723 w 573852"/>
              <a:gd name="connsiteY62" fmla="*/ 0 h 573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73852" h="573361">
                <a:moveTo>
                  <a:pt x="287026" y="374041"/>
                </a:moveTo>
                <a:cubicBezTo>
                  <a:pt x="292549" y="374041"/>
                  <a:pt x="297027" y="378210"/>
                  <a:pt x="297027" y="383352"/>
                </a:cubicBezTo>
                <a:cubicBezTo>
                  <a:pt x="297027" y="388494"/>
                  <a:pt x="292549" y="392663"/>
                  <a:pt x="287026" y="392663"/>
                </a:cubicBezTo>
                <a:cubicBezTo>
                  <a:pt x="281503" y="392663"/>
                  <a:pt x="277025" y="388494"/>
                  <a:pt x="277025" y="383352"/>
                </a:cubicBezTo>
                <a:cubicBezTo>
                  <a:pt x="277025" y="378210"/>
                  <a:pt x="281503" y="374041"/>
                  <a:pt x="287026" y="374041"/>
                </a:cubicBezTo>
                <a:close/>
                <a:moveTo>
                  <a:pt x="469309" y="322516"/>
                </a:moveTo>
                <a:cubicBezTo>
                  <a:pt x="449216" y="348317"/>
                  <a:pt x="426253" y="374118"/>
                  <a:pt x="400419" y="399919"/>
                </a:cubicBezTo>
                <a:cubicBezTo>
                  <a:pt x="376021" y="425721"/>
                  <a:pt x="350188" y="448655"/>
                  <a:pt x="322919" y="468723"/>
                </a:cubicBezTo>
                <a:cubicBezTo>
                  <a:pt x="381762" y="507425"/>
                  <a:pt x="437735" y="530359"/>
                  <a:pt x="479355" y="530359"/>
                </a:cubicBezTo>
                <a:cubicBezTo>
                  <a:pt x="496578" y="530359"/>
                  <a:pt x="509494" y="526059"/>
                  <a:pt x="518105" y="517458"/>
                </a:cubicBezTo>
                <a:cubicBezTo>
                  <a:pt x="546809" y="490224"/>
                  <a:pt x="529587" y="412820"/>
                  <a:pt x="469309" y="322516"/>
                </a:cubicBezTo>
                <a:close/>
                <a:moveTo>
                  <a:pt x="104769" y="322516"/>
                </a:moveTo>
                <a:cubicBezTo>
                  <a:pt x="66019" y="381285"/>
                  <a:pt x="43056" y="437188"/>
                  <a:pt x="43056" y="478756"/>
                </a:cubicBezTo>
                <a:cubicBezTo>
                  <a:pt x="43056" y="495957"/>
                  <a:pt x="47361" y="508858"/>
                  <a:pt x="55972" y="517458"/>
                </a:cubicBezTo>
                <a:cubicBezTo>
                  <a:pt x="64584" y="526059"/>
                  <a:pt x="77500" y="530359"/>
                  <a:pt x="94723" y="530359"/>
                </a:cubicBezTo>
                <a:cubicBezTo>
                  <a:pt x="136343" y="530359"/>
                  <a:pt x="192316" y="507425"/>
                  <a:pt x="251159" y="468723"/>
                </a:cubicBezTo>
                <a:cubicBezTo>
                  <a:pt x="223891" y="448655"/>
                  <a:pt x="198057" y="425721"/>
                  <a:pt x="173658" y="399919"/>
                </a:cubicBezTo>
                <a:cubicBezTo>
                  <a:pt x="147825" y="375551"/>
                  <a:pt x="124862" y="348317"/>
                  <a:pt x="104769" y="322516"/>
                </a:cubicBezTo>
                <a:close/>
                <a:moveTo>
                  <a:pt x="231082" y="186446"/>
                </a:moveTo>
                <a:lnTo>
                  <a:pt x="342970" y="186446"/>
                </a:lnTo>
                <a:cubicBezTo>
                  <a:pt x="350142" y="186446"/>
                  <a:pt x="355880" y="192177"/>
                  <a:pt x="355880" y="200773"/>
                </a:cubicBezTo>
                <a:lnTo>
                  <a:pt x="355880" y="351208"/>
                </a:lnTo>
                <a:cubicBezTo>
                  <a:pt x="355880" y="359804"/>
                  <a:pt x="350142" y="365535"/>
                  <a:pt x="342970" y="365535"/>
                </a:cubicBezTo>
                <a:lnTo>
                  <a:pt x="231082" y="365535"/>
                </a:lnTo>
                <a:cubicBezTo>
                  <a:pt x="223910" y="365535"/>
                  <a:pt x="218172" y="359804"/>
                  <a:pt x="218172" y="351208"/>
                </a:cubicBezTo>
                <a:lnTo>
                  <a:pt x="218172" y="200773"/>
                </a:lnTo>
                <a:cubicBezTo>
                  <a:pt x="218172" y="192177"/>
                  <a:pt x="223910" y="186446"/>
                  <a:pt x="231082" y="186446"/>
                </a:cubicBezTo>
                <a:close/>
                <a:moveTo>
                  <a:pt x="231066" y="172008"/>
                </a:moveTo>
                <a:cubicBezTo>
                  <a:pt x="216714" y="172008"/>
                  <a:pt x="203798" y="184909"/>
                  <a:pt x="203798" y="200676"/>
                </a:cubicBezTo>
                <a:lnTo>
                  <a:pt x="203798" y="372685"/>
                </a:lnTo>
                <a:cubicBezTo>
                  <a:pt x="203798" y="388452"/>
                  <a:pt x="216714" y="401353"/>
                  <a:pt x="231066" y="401353"/>
                </a:cubicBezTo>
                <a:lnTo>
                  <a:pt x="343012" y="401353"/>
                </a:lnTo>
                <a:cubicBezTo>
                  <a:pt x="357364" y="401353"/>
                  <a:pt x="370280" y="388452"/>
                  <a:pt x="370280" y="372685"/>
                </a:cubicBezTo>
                <a:lnTo>
                  <a:pt x="370280" y="200676"/>
                </a:lnTo>
                <a:cubicBezTo>
                  <a:pt x="370280" y="184909"/>
                  <a:pt x="357364" y="172008"/>
                  <a:pt x="343012" y="172008"/>
                </a:cubicBezTo>
                <a:close/>
                <a:moveTo>
                  <a:pt x="479355" y="43002"/>
                </a:moveTo>
                <a:cubicBezTo>
                  <a:pt x="437735" y="43002"/>
                  <a:pt x="381762" y="65937"/>
                  <a:pt x="322919" y="104638"/>
                </a:cubicBezTo>
                <a:cubicBezTo>
                  <a:pt x="350188" y="124706"/>
                  <a:pt x="376021" y="147640"/>
                  <a:pt x="400419" y="173442"/>
                </a:cubicBezTo>
                <a:cubicBezTo>
                  <a:pt x="426253" y="199243"/>
                  <a:pt x="449216" y="225044"/>
                  <a:pt x="469309" y="250845"/>
                </a:cubicBezTo>
                <a:cubicBezTo>
                  <a:pt x="529587" y="160541"/>
                  <a:pt x="546809" y="83137"/>
                  <a:pt x="518105" y="55903"/>
                </a:cubicBezTo>
                <a:cubicBezTo>
                  <a:pt x="510929" y="47302"/>
                  <a:pt x="496578" y="43002"/>
                  <a:pt x="479355" y="43002"/>
                </a:cubicBezTo>
                <a:close/>
                <a:moveTo>
                  <a:pt x="94723" y="43002"/>
                </a:moveTo>
                <a:cubicBezTo>
                  <a:pt x="77500" y="43002"/>
                  <a:pt x="64584" y="47302"/>
                  <a:pt x="55972" y="55903"/>
                </a:cubicBezTo>
                <a:cubicBezTo>
                  <a:pt x="47361" y="64503"/>
                  <a:pt x="43056" y="77404"/>
                  <a:pt x="43056" y="94605"/>
                </a:cubicBezTo>
                <a:cubicBezTo>
                  <a:pt x="43056" y="136173"/>
                  <a:pt x="66019" y="192076"/>
                  <a:pt x="104769" y="250845"/>
                </a:cubicBezTo>
                <a:cubicBezTo>
                  <a:pt x="124862" y="223611"/>
                  <a:pt x="147825" y="197810"/>
                  <a:pt x="173658" y="173442"/>
                </a:cubicBezTo>
                <a:cubicBezTo>
                  <a:pt x="198057" y="147640"/>
                  <a:pt x="223891" y="124706"/>
                  <a:pt x="251159" y="104638"/>
                </a:cubicBezTo>
                <a:cubicBezTo>
                  <a:pt x="192316" y="65937"/>
                  <a:pt x="136343" y="43002"/>
                  <a:pt x="94723" y="43002"/>
                </a:cubicBezTo>
                <a:close/>
                <a:moveTo>
                  <a:pt x="94723" y="0"/>
                </a:moveTo>
                <a:cubicBezTo>
                  <a:pt x="146390" y="0"/>
                  <a:pt x="216714" y="28668"/>
                  <a:pt x="287039" y="77404"/>
                </a:cubicBezTo>
                <a:cubicBezTo>
                  <a:pt x="357364" y="28668"/>
                  <a:pt x="427688" y="0"/>
                  <a:pt x="479355" y="0"/>
                </a:cubicBezTo>
                <a:cubicBezTo>
                  <a:pt x="508059" y="0"/>
                  <a:pt x="532457" y="8600"/>
                  <a:pt x="548245" y="25801"/>
                </a:cubicBezTo>
                <a:cubicBezTo>
                  <a:pt x="597041" y="73104"/>
                  <a:pt x="574078" y="176309"/>
                  <a:pt x="496578" y="286681"/>
                </a:cubicBezTo>
                <a:cubicBezTo>
                  <a:pt x="574078" y="397053"/>
                  <a:pt x="597041" y="500257"/>
                  <a:pt x="548245" y="547560"/>
                </a:cubicBezTo>
                <a:cubicBezTo>
                  <a:pt x="532457" y="564761"/>
                  <a:pt x="508059" y="573361"/>
                  <a:pt x="479355" y="573361"/>
                </a:cubicBezTo>
                <a:cubicBezTo>
                  <a:pt x="427688" y="573361"/>
                  <a:pt x="357364" y="544693"/>
                  <a:pt x="287039" y="495957"/>
                </a:cubicBezTo>
                <a:cubicBezTo>
                  <a:pt x="216714" y="544693"/>
                  <a:pt x="146390" y="573361"/>
                  <a:pt x="94723" y="573361"/>
                </a:cubicBezTo>
                <a:cubicBezTo>
                  <a:pt x="66019" y="573361"/>
                  <a:pt x="41621" y="564761"/>
                  <a:pt x="25833" y="547560"/>
                </a:cubicBezTo>
                <a:cubicBezTo>
                  <a:pt x="8611" y="531792"/>
                  <a:pt x="0" y="507425"/>
                  <a:pt x="0" y="478756"/>
                </a:cubicBezTo>
                <a:cubicBezTo>
                  <a:pt x="0" y="427154"/>
                  <a:pt x="28704" y="356917"/>
                  <a:pt x="77500" y="286681"/>
                </a:cubicBezTo>
                <a:cubicBezTo>
                  <a:pt x="28704" y="216444"/>
                  <a:pt x="0" y="146207"/>
                  <a:pt x="0" y="94605"/>
                </a:cubicBezTo>
                <a:cubicBezTo>
                  <a:pt x="0" y="65937"/>
                  <a:pt x="8611" y="41569"/>
                  <a:pt x="25833" y="25801"/>
                </a:cubicBezTo>
                <a:cubicBezTo>
                  <a:pt x="41621" y="8600"/>
                  <a:pt x="66019" y="0"/>
                  <a:pt x="94723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3000"/>
              </a:lnSpc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7999" y="128711"/>
            <a:ext cx="3759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基本工作概述</a:t>
            </a:r>
            <a:endParaRPr lang="zh-CN" altLang="en-US" sz="2400" dirty="0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579139" y="2072201"/>
            <a:ext cx="3230157" cy="3230157"/>
          </a:xfrm>
          <a:prstGeom prst="ellipse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Shape 262"/>
          <p:cNvSpPr txBox="1"/>
          <p:nvPr/>
        </p:nvSpPr>
        <p:spPr>
          <a:xfrm>
            <a:off x="1230742" y="1925032"/>
            <a:ext cx="4046039" cy="1386616"/>
          </a:xfrm>
          <a:prstGeom prst="rect">
            <a:avLst/>
          </a:prstGeo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 sz="1800" spc="0">
                <a:solidFill>
                  <a:srgbClr val="000000"/>
                </a:solidFill>
              </a:defRPr>
            </a:pPr>
            <a:r>
              <a:rPr lang="zh-CN" altLang="en-US" sz="2400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点击此处</a:t>
            </a:r>
            <a:endParaRPr lang="en-US" altLang="zh-CN" sz="2400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  <a:p>
            <a:pPr>
              <a:lnSpc>
                <a:spcPct val="100000"/>
              </a:lnSpc>
              <a:defRPr sz="1800" spc="0">
                <a:solidFill>
                  <a:srgbClr val="000000"/>
                </a:solidFill>
              </a:defRPr>
            </a:pPr>
            <a:r>
              <a:rPr lang="zh-CN" altLang="en-US" sz="2400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添加文本信息</a:t>
            </a:r>
            <a:endParaRPr lang="en-US" altLang="zh-CN" sz="2400">
              <a:solidFill>
                <a:srgbClr val="55A3AD"/>
              </a:solidFill>
            </a:endParaRPr>
          </a:p>
        </p:txBody>
      </p:sp>
      <p:sp>
        <p:nvSpPr>
          <p:cNvPr id="8" name="Shape 263"/>
          <p:cNvSpPr txBox="1"/>
          <p:nvPr/>
        </p:nvSpPr>
        <p:spPr>
          <a:xfrm>
            <a:off x="1296984" y="3584024"/>
            <a:ext cx="2703516" cy="2664376"/>
          </a:xfrm>
          <a:prstGeom prst="rect">
            <a:avLst/>
          </a:prstGeom>
          <a:ln w="12700">
            <a:miter lim="400000"/>
          </a:ln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3000"/>
              </a:spcBef>
              <a:buFont typeface="Arial" panose="020B0604020202020204" pitchFamily="34" charset="0"/>
              <a:buChar char="•"/>
              <a:defRPr sz="2200" i="0" kern="1200" spc="0">
                <a:solidFill>
                  <a:srgbClr val="1E1E1E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sz="1800" spc="0">
                <a:solidFill>
                  <a:srgbClr val="000000"/>
                </a:solidFill>
              </a:defRPr>
            </a:pPr>
            <a:r>
              <a:rPr lang="en-US" altLang="zh-CN" sz="1400" dirty="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  <a:endParaRPr lang="en-US" altLang="zh-CN" sz="14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  <a:p>
            <a:pPr marL="0" indent="0">
              <a:buNone/>
              <a:defRPr sz="1800" spc="0">
                <a:solidFill>
                  <a:srgbClr val="000000"/>
                </a:solidFill>
              </a:defRPr>
            </a:pPr>
            <a:endParaRPr lang="en-US" sz="14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9" name="Shape 268"/>
          <p:cNvSpPr/>
          <p:nvPr/>
        </p:nvSpPr>
        <p:spPr>
          <a:xfrm>
            <a:off x="8537426" y="2049060"/>
            <a:ext cx="2392436" cy="508962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/>
          <a:lstStyle>
            <a:lvl1pPr>
              <a:lnSpc>
                <a:spcPct val="120000"/>
              </a:lnSpc>
              <a:defRPr sz="3500" i="0" spc="0">
                <a:solidFill>
                  <a:srgbClr val="1E1E1E"/>
                </a:solid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US" sz="16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In the first quarter</a:t>
            </a:r>
            <a:endParaRPr sz="16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10" name="Shape 269"/>
          <p:cNvSpPr/>
          <p:nvPr/>
        </p:nvSpPr>
        <p:spPr>
          <a:xfrm>
            <a:off x="8584690" y="2658967"/>
            <a:ext cx="2297909" cy="1"/>
          </a:xfrm>
          <a:prstGeom prst="line">
            <a:avLst/>
          </a:prstGeom>
          <a:ln w="88900">
            <a:solidFill>
              <a:srgbClr val="DCDEE0"/>
            </a:solidFill>
            <a:miter lim="400000"/>
          </a:ln>
        </p:spPr>
        <p:txBody>
          <a:bodyPr lIns="0" tIns="0" rIns="0" bIns="0" anchor="ctr"/>
          <a:lstStyle/>
          <a:p>
            <a:pPr defTabSz="228600">
              <a:defRPr sz="1200" i="0" spc="0">
                <a:solidFill>
                  <a:srgbClr val="000000"/>
                </a:solidFill>
              </a:defRPr>
            </a:pPr>
            <a:endParaRPr sz="600">
              <a:solidFill>
                <a:schemeClr val="bg1"/>
              </a:solidFill>
            </a:endParaRPr>
          </a:p>
        </p:txBody>
      </p:sp>
      <p:sp>
        <p:nvSpPr>
          <p:cNvPr id="11" name="Shape 270"/>
          <p:cNvSpPr/>
          <p:nvPr/>
        </p:nvSpPr>
        <p:spPr>
          <a:xfrm>
            <a:off x="9927977" y="2799075"/>
            <a:ext cx="768351" cy="22807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r">
              <a:lnSpc>
                <a:spcPct val="150000"/>
              </a:lnSpc>
              <a:spcBef>
                <a:spcPts val="3000"/>
              </a:spcBef>
              <a:defRPr sz="2200" i="0" spc="66">
                <a:solidFill>
                  <a:srgbClr val="1E1E1E"/>
                </a:solid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1100" spc="33">
                <a:solidFill>
                  <a:schemeClr val="bg1"/>
                </a:solidFill>
              </a:rPr>
              <a:t>90%</a:t>
            </a:r>
            <a:endParaRPr sz="1100" spc="33">
              <a:solidFill>
                <a:schemeClr val="bg1"/>
              </a:solidFill>
            </a:endParaRPr>
          </a:p>
        </p:txBody>
      </p:sp>
      <p:sp>
        <p:nvSpPr>
          <p:cNvPr id="12" name="Shape 271"/>
          <p:cNvSpPr/>
          <p:nvPr/>
        </p:nvSpPr>
        <p:spPr>
          <a:xfrm>
            <a:off x="8584690" y="2658967"/>
            <a:ext cx="2083602" cy="1"/>
          </a:xfrm>
          <a:prstGeom prst="line">
            <a:avLst/>
          </a:prstGeom>
          <a:ln w="88900">
            <a:solidFill>
              <a:srgbClr val="55A3AD"/>
            </a:solidFill>
            <a:miter lim="400000"/>
          </a:ln>
        </p:spPr>
        <p:txBody>
          <a:bodyPr lIns="0" tIns="0" rIns="0" bIns="0" anchor="ctr"/>
          <a:lstStyle/>
          <a:p>
            <a:pPr defTabSz="228600">
              <a:defRPr sz="1200" i="0" spc="0">
                <a:solidFill>
                  <a:srgbClr val="000000"/>
                </a:solidFill>
              </a:defRPr>
            </a:pPr>
            <a:endParaRPr sz="600">
              <a:solidFill>
                <a:schemeClr val="bg1"/>
              </a:solidFill>
            </a:endParaRPr>
          </a:p>
        </p:txBody>
      </p:sp>
      <p:sp>
        <p:nvSpPr>
          <p:cNvPr id="13" name="Shape 272"/>
          <p:cNvSpPr/>
          <p:nvPr/>
        </p:nvSpPr>
        <p:spPr>
          <a:xfrm>
            <a:off x="8537426" y="3206347"/>
            <a:ext cx="2392436" cy="508962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/>
          <a:lstStyle>
            <a:lvl1pPr>
              <a:lnSpc>
                <a:spcPct val="120000"/>
              </a:lnSpc>
              <a:defRPr sz="3500" i="0" spc="0">
                <a:solidFill>
                  <a:srgbClr val="1E1E1E"/>
                </a:solid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US" sz="16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In the second quarter</a:t>
            </a:r>
            <a:endParaRPr sz="16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14" name="Shape 273"/>
          <p:cNvSpPr/>
          <p:nvPr/>
        </p:nvSpPr>
        <p:spPr>
          <a:xfrm>
            <a:off x="8584690" y="3816255"/>
            <a:ext cx="2297909" cy="1"/>
          </a:xfrm>
          <a:prstGeom prst="line">
            <a:avLst/>
          </a:prstGeom>
          <a:ln w="88900">
            <a:solidFill>
              <a:srgbClr val="DCDEE0"/>
            </a:solidFill>
            <a:miter lim="400000"/>
          </a:ln>
        </p:spPr>
        <p:txBody>
          <a:bodyPr lIns="0" tIns="0" rIns="0" bIns="0" anchor="ctr"/>
          <a:lstStyle/>
          <a:p>
            <a:pPr defTabSz="228600">
              <a:defRPr sz="1200" i="0" spc="0">
                <a:solidFill>
                  <a:srgbClr val="000000"/>
                </a:solidFill>
              </a:defRPr>
            </a:pPr>
            <a:endParaRPr sz="600">
              <a:solidFill>
                <a:schemeClr val="bg1"/>
              </a:solidFill>
            </a:endParaRPr>
          </a:p>
        </p:txBody>
      </p:sp>
      <p:sp>
        <p:nvSpPr>
          <p:cNvPr id="15" name="Shape 274"/>
          <p:cNvSpPr/>
          <p:nvPr/>
        </p:nvSpPr>
        <p:spPr>
          <a:xfrm>
            <a:off x="9394577" y="3956362"/>
            <a:ext cx="768351" cy="22807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r">
              <a:lnSpc>
                <a:spcPct val="150000"/>
              </a:lnSpc>
              <a:spcBef>
                <a:spcPts val="3000"/>
              </a:spcBef>
              <a:defRPr sz="2200" i="0" spc="66">
                <a:solidFill>
                  <a:srgbClr val="1E1E1E"/>
                </a:solid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1100" spc="33">
                <a:solidFill>
                  <a:schemeClr val="bg1"/>
                </a:solidFill>
              </a:rPr>
              <a:t>65%</a:t>
            </a:r>
            <a:endParaRPr sz="1100" spc="33">
              <a:solidFill>
                <a:schemeClr val="bg1"/>
              </a:solidFill>
            </a:endParaRPr>
          </a:p>
        </p:txBody>
      </p:sp>
      <p:sp>
        <p:nvSpPr>
          <p:cNvPr id="16" name="Shape 275"/>
          <p:cNvSpPr/>
          <p:nvPr/>
        </p:nvSpPr>
        <p:spPr>
          <a:xfrm>
            <a:off x="8584690" y="3816255"/>
            <a:ext cx="1569788" cy="1"/>
          </a:xfrm>
          <a:prstGeom prst="line">
            <a:avLst/>
          </a:prstGeom>
          <a:ln w="88900">
            <a:solidFill>
              <a:srgbClr val="55A3AD"/>
            </a:solidFill>
            <a:miter lim="400000"/>
          </a:ln>
        </p:spPr>
        <p:txBody>
          <a:bodyPr lIns="0" tIns="0" rIns="0" bIns="0" anchor="ctr"/>
          <a:lstStyle/>
          <a:p>
            <a:pPr defTabSz="228600">
              <a:defRPr sz="1200" i="0" spc="0">
                <a:solidFill>
                  <a:srgbClr val="000000"/>
                </a:solidFill>
              </a:defRPr>
            </a:pPr>
            <a:endParaRPr sz="600">
              <a:solidFill>
                <a:schemeClr val="bg1"/>
              </a:solidFill>
            </a:endParaRPr>
          </a:p>
        </p:txBody>
      </p:sp>
      <p:sp>
        <p:nvSpPr>
          <p:cNvPr id="17" name="Shape 276"/>
          <p:cNvSpPr/>
          <p:nvPr/>
        </p:nvSpPr>
        <p:spPr>
          <a:xfrm>
            <a:off x="8537426" y="4354657"/>
            <a:ext cx="2392436" cy="508962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/>
          <a:lstStyle>
            <a:lvl1pPr>
              <a:lnSpc>
                <a:spcPct val="120000"/>
              </a:lnSpc>
              <a:defRPr sz="3500" i="0" spc="0">
                <a:solidFill>
                  <a:srgbClr val="1E1E1E"/>
                </a:solid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US" sz="16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In the third quarter</a:t>
            </a:r>
            <a:endParaRPr sz="16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18" name="Shape 277"/>
          <p:cNvSpPr/>
          <p:nvPr/>
        </p:nvSpPr>
        <p:spPr>
          <a:xfrm>
            <a:off x="8584690" y="4964565"/>
            <a:ext cx="2297909" cy="1"/>
          </a:xfrm>
          <a:prstGeom prst="line">
            <a:avLst/>
          </a:prstGeom>
          <a:ln w="88900">
            <a:solidFill>
              <a:srgbClr val="DCDEE0"/>
            </a:solidFill>
            <a:miter lim="400000"/>
          </a:ln>
        </p:spPr>
        <p:txBody>
          <a:bodyPr lIns="0" tIns="0" rIns="0" bIns="0" anchor="ctr"/>
          <a:lstStyle/>
          <a:p>
            <a:pPr defTabSz="228600">
              <a:defRPr sz="1200" i="0" spc="0">
                <a:solidFill>
                  <a:srgbClr val="000000"/>
                </a:solidFill>
              </a:defRPr>
            </a:pPr>
            <a:endParaRPr sz="600">
              <a:solidFill>
                <a:schemeClr val="bg1"/>
              </a:solidFill>
            </a:endParaRPr>
          </a:p>
        </p:txBody>
      </p:sp>
      <p:sp>
        <p:nvSpPr>
          <p:cNvPr id="19" name="Shape 278"/>
          <p:cNvSpPr/>
          <p:nvPr/>
        </p:nvSpPr>
        <p:spPr>
          <a:xfrm>
            <a:off x="9064377" y="5104673"/>
            <a:ext cx="768351" cy="22807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r">
              <a:lnSpc>
                <a:spcPct val="150000"/>
              </a:lnSpc>
              <a:spcBef>
                <a:spcPts val="3000"/>
              </a:spcBef>
              <a:defRPr sz="2200" i="0" spc="66">
                <a:solidFill>
                  <a:srgbClr val="1E1E1E"/>
                </a:solid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1100" spc="33">
                <a:solidFill>
                  <a:schemeClr val="bg1"/>
                </a:solidFill>
              </a:rPr>
              <a:t>50%</a:t>
            </a:r>
            <a:endParaRPr sz="1100" spc="33">
              <a:solidFill>
                <a:schemeClr val="bg1"/>
              </a:solidFill>
            </a:endParaRPr>
          </a:p>
        </p:txBody>
      </p:sp>
      <p:sp>
        <p:nvSpPr>
          <p:cNvPr id="20" name="Shape 279"/>
          <p:cNvSpPr/>
          <p:nvPr/>
        </p:nvSpPr>
        <p:spPr>
          <a:xfrm>
            <a:off x="8584690" y="4964565"/>
            <a:ext cx="1174448" cy="1"/>
          </a:xfrm>
          <a:prstGeom prst="line">
            <a:avLst/>
          </a:prstGeom>
          <a:ln w="88900">
            <a:solidFill>
              <a:srgbClr val="55A3AD"/>
            </a:solidFill>
            <a:miter lim="400000"/>
          </a:ln>
        </p:spPr>
        <p:txBody>
          <a:bodyPr lIns="0" tIns="0" rIns="0" bIns="0" anchor="ctr"/>
          <a:lstStyle/>
          <a:p>
            <a:pPr defTabSz="228600">
              <a:defRPr sz="1200" i="0" spc="0">
                <a:solidFill>
                  <a:srgbClr val="000000"/>
                </a:solidFill>
              </a:defRPr>
            </a:pPr>
            <a:endParaRPr sz="6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7999" y="128711"/>
            <a:ext cx="3759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基本工作概述</a:t>
            </a:r>
            <a:endParaRPr lang="zh-CN" altLang="en-US" sz="2400" dirty="0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6" name="Rectangle 17"/>
          <p:cNvSpPr/>
          <p:nvPr/>
        </p:nvSpPr>
        <p:spPr>
          <a:xfrm rot="5400000">
            <a:off x="4874474" y="1636350"/>
            <a:ext cx="6858002" cy="3585306"/>
          </a:xfrm>
          <a:prstGeom prst="rect">
            <a:avLst/>
          </a:prstGeom>
          <a:solidFill>
            <a:srgbClr val="55A3A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7" name="任意多边形: 形状 6"/>
          <p:cNvSpPr/>
          <p:nvPr/>
        </p:nvSpPr>
        <p:spPr>
          <a:xfrm rot="1791979">
            <a:off x="5695623" y="370614"/>
            <a:ext cx="5253309" cy="6319498"/>
          </a:xfrm>
          <a:custGeom>
            <a:avLst/>
            <a:gdLst>
              <a:gd name="connsiteX0" fmla="*/ 4173015 w 5253309"/>
              <a:gd name="connsiteY0" fmla="*/ 1019315 h 6319498"/>
              <a:gd name="connsiteX1" fmla="*/ 4499725 w 5253309"/>
              <a:gd name="connsiteY1" fmla="*/ 945003 h 6319498"/>
              <a:gd name="connsiteX2" fmla="*/ 5253309 w 5253309"/>
              <a:gd name="connsiteY2" fmla="*/ 1698587 h 6319498"/>
              <a:gd name="connsiteX3" fmla="*/ 5253309 w 5253309"/>
              <a:gd name="connsiteY3" fmla="*/ 4615473 h 6319498"/>
              <a:gd name="connsiteX4" fmla="*/ 4499725 w 5253309"/>
              <a:gd name="connsiteY4" fmla="*/ 5369057 h 6319498"/>
              <a:gd name="connsiteX5" fmla="*/ 3746141 w 5253309"/>
              <a:gd name="connsiteY5" fmla="*/ 4615473 h 6319498"/>
              <a:gd name="connsiteX6" fmla="*/ 3746141 w 5253309"/>
              <a:gd name="connsiteY6" fmla="*/ 1698587 h 6319498"/>
              <a:gd name="connsiteX7" fmla="*/ 4078389 w 5253309"/>
              <a:gd name="connsiteY7" fmla="*/ 1073703 h 6319498"/>
              <a:gd name="connsiteX8" fmla="*/ 4173015 w 5253309"/>
              <a:gd name="connsiteY8" fmla="*/ 1019315 h 6319498"/>
              <a:gd name="connsiteX9" fmla="*/ 2263872 w 5253309"/>
              <a:gd name="connsiteY9" fmla="*/ 75862 h 6319498"/>
              <a:gd name="connsiteX10" fmla="*/ 2597397 w 5253309"/>
              <a:gd name="connsiteY10" fmla="*/ 0 h 6319498"/>
              <a:gd name="connsiteX11" fmla="*/ 3366698 w 5253309"/>
              <a:gd name="connsiteY11" fmla="*/ 769302 h 6319498"/>
              <a:gd name="connsiteX12" fmla="*/ 3366698 w 5253309"/>
              <a:gd name="connsiteY12" fmla="*/ 5550196 h 6319498"/>
              <a:gd name="connsiteX13" fmla="*/ 2597396 w 5253309"/>
              <a:gd name="connsiteY13" fmla="*/ 6319498 h 6319498"/>
              <a:gd name="connsiteX14" fmla="*/ 2597397 w 5253309"/>
              <a:gd name="connsiteY14" fmla="*/ 6319497 h 6319498"/>
              <a:gd name="connsiteX15" fmla="*/ 1828095 w 5253309"/>
              <a:gd name="connsiteY15" fmla="*/ 5550195 h 6319498"/>
              <a:gd name="connsiteX16" fmla="*/ 1828095 w 5253309"/>
              <a:gd name="connsiteY16" fmla="*/ 769302 h 6319498"/>
              <a:gd name="connsiteX17" fmla="*/ 2167272 w 5253309"/>
              <a:gd name="connsiteY17" fmla="*/ 131385 h 6319498"/>
              <a:gd name="connsiteX18" fmla="*/ 2263872 w 5253309"/>
              <a:gd name="connsiteY18" fmla="*/ 75862 h 6319498"/>
              <a:gd name="connsiteX19" fmla="*/ 328890 w 5253309"/>
              <a:gd name="connsiteY19" fmla="*/ 1118094 h 6319498"/>
              <a:gd name="connsiteX20" fmla="*/ 745968 w 5253309"/>
              <a:gd name="connsiteY20" fmla="*/ 990694 h 6319498"/>
              <a:gd name="connsiteX21" fmla="*/ 1491936 w 5253309"/>
              <a:gd name="connsiteY21" fmla="*/ 1736663 h 6319498"/>
              <a:gd name="connsiteX22" fmla="*/ 1491935 w 5253309"/>
              <a:gd name="connsiteY22" fmla="*/ 4704043 h 6319498"/>
              <a:gd name="connsiteX23" fmla="*/ 745967 w 5253309"/>
              <a:gd name="connsiteY23" fmla="*/ 5450011 h 6319498"/>
              <a:gd name="connsiteX24" fmla="*/ 745968 w 5253309"/>
              <a:gd name="connsiteY24" fmla="*/ 5450009 h 6319498"/>
              <a:gd name="connsiteX25" fmla="*/ 0 w 5253309"/>
              <a:gd name="connsiteY25" fmla="*/ 4704041 h 6319498"/>
              <a:gd name="connsiteX26" fmla="*/ 0 w 5253309"/>
              <a:gd name="connsiteY26" fmla="*/ 1736662 h 6319498"/>
              <a:gd name="connsiteX27" fmla="*/ 328890 w 5253309"/>
              <a:gd name="connsiteY27" fmla="*/ 1118094 h 6319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253309" h="6319498">
                <a:moveTo>
                  <a:pt x="4173015" y="1019315"/>
                </a:moveTo>
                <a:cubicBezTo>
                  <a:pt x="4271850" y="971691"/>
                  <a:pt x="4382671" y="945003"/>
                  <a:pt x="4499725" y="945003"/>
                </a:cubicBezTo>
                <a:cubicBezTo>
                  <a:pt x="4915918" y="945003"/>
                  <a:pt x="5253309" y="1282394"/>
                  <a:pt x="5253309" y="1698587"/>
                </a:cubicBezTo>
                <a:lnTo>
                  <a:pt x="5253309" y="4615473"/>
                </a:lnTo>
                <a:cubicBezTo>
                  <a:pt x="5253309" y="5031666"/>
                  <a:pt x="4915918" y="5369057"/>
                  <a:pt x="4499725" y="5369057"/>
                </a:cubicBezTo>
                <a:cubicBezTo>
                  <a:pt x="4083532" y="5369057"/>
                  <a:pt x="3746141" y="5031666"/>
                  <a:pt x="3746141" y="4615473"/>
                </a:cubicBezTo>
                <a:lnTo>
                  <a:pt x="3746141" y="1698587"/>
                </a:lnTo>
                <a:cubicBezTo>
                  <a:pt x="3746140" y="1438467"/>
                  <a:pt x="3877934" y="1209128"/>
                  <a:pt x="4078389" y="1073703"/>
                </a:cubicBezTo>
                <a:cubicBezTo>
                  <a:pt x="4108458" y="1053389"/>
                  <a:pt x="4140071" y="1035189"/>
                  <a:pt x="4173015" y="1019315"/>
                </a:cubicBezTo>
                <a:close/>
                <a:moveTo>
                  <a:pt x="2263872" y="75862"/>
                </a:moveTo>
                <a:cubicBezTo>
                  <a:pt x="2364769" y="27245"/>
                  <a:pt x="2477901" y="0"/>
                  <a:pt x="2597397" y="0"/>
                </a:cubicBezTo>
                <a:cubicBezTo>
                  <a:pt x="3022271" y="0"/>
                  <a:pt x="3366699" y="344428"/>
                  <a:pt x="3366698" y="769302"/>
                </a:cubicBezTo>
                <a:cubicBezTo>
                  <a:pt x="3366699" y="2362933"/>
                  <a:pt x="3366698" y="3956565"/>
                  <a:pt x="3366698" y="5550196"/>
                </a:cubicBezTo>
                <a:cubicBezTo>
                  <a:pt x="3366698" y="5975070"/>
                  <a:pt x="3022270" y="6319498"/>
                  <a:pt x="2597396" y="6319498"/>
                </a:cubicBezTo>
                <a:lnTo>
                  <a:pt x="2597397" y="6319497"/>
                </a:lnTo>
                <a:cubicBezTo>
                  <a:pt x="2172523" y="6319497"/>
                  <a:pt x="1828095" y="5975069"/>
                  <a:pt x="1828095" y="5550195"/>
                </a:cubicBezTo>
                <a:lnTo>
                  <a:pt x="1828095" y="769302"/>
                </a:lnTo>
                <a:cubicBezTo>
                  <a:pt x="1828095" y="503756"/>
                  <a:pt x="1962638" y="269634"/>
                  <a:pt x="2167272" y="131385"/>
                </a:cubicBezTo>
                <a:cubicBezTo>
                  <a:pt x="2197968" y="110647"/>
                  <a:pt x="2230240" y="92067"/>
                  <a:pt x="2263872" y="75862"/>
                </a:cubicBezTo>
                <a:close/>
                <a:moveTo>
                  <a:pt x="328890" y="1118094"/>
                </a:moveTo>
                <a:cubicBezTo>
                  <a:pt x="447948" y="1037661"/>
                  <a:pt x="591473" y="990694"/>
                  <a:pt x="745968" y="990694"/>
                </a:cubicBezTo>
                <a:cubicBezTo>
                  <a:pt x="1157955" y="990695"/>
                  <a:pt x="1491936" y="1324676"/>
                  <a:pt x="1491936" y="1736663"/>
                </a:cubicBezTo>
                <a:cubicBezTo>
                  <a:pt x="1491936" y="2725789"/>
                  <a:pt x="1491935" y="3714915"/>
                  <a:pt x="1491935" y="4704043"/>
                </a:cubicBezTo>
                <a:cubicBezTo>
                  <a:pt x="1491935" y="5116030"/>
                  <a:pt x="1157954" y="5450010"/>
                  <a:pt x="745967" y="5450011"/>
                </a:cubicBezTo>
                <a:lnTo>
                  <a:pt x="745968" y="5450009"/>
                </a:lnTo>
                <a:cubicBezTo>
                  <a:pt x="333981" y="5450009"/>
                  <a:pt x="0" y="5116029"/>
                  <a:pt x="0" y="4704041"/>
                </a:cubicBezTo>
                <a:lnTo>
                  <a:pt x="0" y="1736662"/>
                </a:lnTo>
                <a:cubicBezTo>
                  <a:pt x="0" y="1479171"/>
                  <a:pt x="130462" y="1252150"/>
                  <a:pt x="328890" y="1118094"/>
                </a:cubicBezTo>
                <a:close/>
              </a:path>
            </a:pathLst>
          </a:custGeom>
          <a:blipFill dpi="0" rotWithShape="0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TextBox 18"/>
          <p:cNvSpPr txBox="1"/>
          <p:nvPr/>
        </p:nvSpPr>
        <p:spPr>
          <a:xfrm>
            <a:off x="658678" y="1311216"/>
            <a:ext cx="3596642" cy="52322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2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>
              <a:lnSpc>
                <a:spcPct val="100000"/>
              </a:lnSpc>
              <a:defRPr sz="1800" spc="0">
                <a:solidFill>
                  <a:srgbClr val="000000"/>
                </a:solidFill>
              </a:defRPr>
            </a:pPr>
            <a:r>
              <a:rPr lang="zh-CN" altLang="en-US" sz="2800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单击编辑标题</a:t>
            </a:r>
            <a:endParaRPr lang="en-US" altLang="zh-CN" sz="2800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9" name="Shape 48"/>
          <p:cNvSpPr txBox="1"/>
          <p:nvPr/>
        </p:nvSpPr>
        <p:spPr>
          <a:xfrm>
            <a:off x="658678" y="1914092"/>
            <a:ext cx="4377399" cy="128285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just"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altLang="zh-CN" sz="12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Lorem ipsum dolor sit amet, consectetuer adipiscing elit. Maecenas porttitor congue massa. Fusce posuere, purus lectus malesuada libero, sit amet commodo magna eros quis urna.</a:t>
            </a:r>
            <a:endParaRPr lang="en-US" altLang="zh-CN" sz="12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  <a:p>
            <a:pPr algn="l">
              <a:lnSpc>
                <a:spcPct val="130000"/>
              </a:lnSpc>
            </a:pPr>
            <a:endParaRPr lang="en-US" altLang="zh-CN" sz="12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10" name="Shape 48"/>
          <p:cNvSpPr txBox="1"/>
          <p:nvPr/>
        </p:nvSpPr>
        <p:spPr>
          <a:xfrm>
            <a:off x="1448932" y="3720277"/>
            <a:ext cx="3331581" cy="80272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just"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altLang="zh-CN" sz="12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Lorem ipsum dolor sit amet, consectetuer adipiscing elit. Maecenas porttitor congue massa. </a:t>
            </a:r>
            <a:endParaRPr lang="en-US" altLang="zh-CN" sz="12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11" name="TextBox 21"/>
          <p:cNvSpPr txBox="1"/>
          <p:nvPr/>
        </p:nvSpPr>
        <p:spPr>
          <a:xfrm>
            <a:off x="658678" y="3238501"/>
            <a:ext cx="790255" cy="5847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2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>
                <a:solidFill>
                  <a:srgbClr val="55A3AD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01</a:t>
            </a:r>
            <a:endParaRPr>
              <a:solidFill>
                <a:srgbClr val="55A3AD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12" name="Shape 48"/>
          <p:cNvSpPr txBox="1"/>
          <p:nvPr/>
        </p:nvSpPr>
        <p:spPr>
          <a:xfrm>
            <a:off x="1448931" y="3340927"/>
            <a:ext cx="2322183" cy="37959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just">
              <a:defRPr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>
              <a:lnSpc>
                <a:spcPct val="100000"/>
              </a:lnSpc>
              <a:defRPr sz="1800" spc="0">
                <a:solidFill>
                  <a:srgbClr val="000000"/>
                </a:solidFill>
              </a:defRPr>
            </a:pPr>
            <a:r>
              <a:rPr lang="zh-CN" altLang="en-US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单击编辑标题</a:t>
            </a:r>
            <a:endParaRPr lang="en-US" altLang="zh-CN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3" name="Shape 48"/>
          <p:cNvSpPr txBox="1"/>
          <p:nvPr/>
        </p:nvSpPr>
        <p:spPr>
          <a:xfrm>
            <a:off x="1448932" y="5068429"/>
            <a:ext cx="3331581" cy="80272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just"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altLang="zh-CN" sz="12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Lorem ipsum dolor sit amet, consectetuer adipiscing elit. Maecenas porttitor congue massa. </a:t>
            </a:r>
            <a:endParaRPr lang="en-US" altLang="zh-CN" sz="12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14" name="TextBox 24"/>
          <p:cNvSpPr txBox="1"/>
          <p:nvPr/>
        </p:nvSpPr>
        <p:spPr>
          <a:xfrm>
            <a:off x="658678" y="4586652"/>
            <a:ext cx="790255" cy="5847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2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>
                <a:solidFill>
                  <a:srgbClr val="55A3AD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02</a:t>
            </a:r>
            <a:endParaRPr>
              <a:solidFill>
                <a:srgbClr val="55A3AD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15" name="Shape 48"/>
          <p:cNvSpPr txBox="1"/>
          <p:nvPr/>
        </p:nvSpPr>
        <p:spPr>
          <a:xfrm>
            <a:off x="1448931" y="4689078"/>
            <a:ext cx="2322183" cy="37959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just">
              <a:defRPr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>
              <a:lnSpc>
                <a:spcPct val="100000"/>
              </a:lnSpc>
              <a:defRPr sz="1800" spc="0">
                <a:solidFill>
                  <a:srgbClr val="000000"/>
                </a:solidFill>
              </a:defRPr>
            </a:pPr>
            <a:r>
              <a:rPr lang="zh-CN" altLang="en-US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单击编辑标题</a:t>
            </a:r>
            <a:endParaRPr lang="en-US" altLang="zh-CN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7999" y="128711"/>
            <a:ext cx="3759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工作成绩展示</a:t>
            </a:r>
            <a:endParaRPr lang="zh-CN" altLang="en-US" sz="2400" dirty="0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6" name="Rectangle 29"/>
          <p:cNvSpPr/>
          <p:nvPr/>
        </p:nvSpPr>
        <p:spPr>
          <a:xfrm rot="5400000">
            <a:off x="408712" y="1573979"/>
            <a:ext cx="2667159" cy="3532501"/>
          </a:xfrm>
          <a:prstGeom prst="rect">
            <a:avLst/>
          </a:prstGeom>
          <a:solidFill>
            <a:srgbClr val="55A3A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7" name="任意多边形: 形状 6"/>
          <p:cNvSpPr/>
          <p:nvPr/>
        </p:nvSpPr>
        <p:spPr>
          <a:xfrm rot="5400000">
            <a:off x="633182" y="601183"/>
            <a:ext cx="5783382" cy="5473552"/>
          </a:xfrm>
          <a:custGeom>
            <a:avLst/>
            <a:gdLst>
              <a:gd name="connsiteX0" fmla="*/ 1526171 w 5783382"/>
              <a:gd name="connsiteY0" fmla="*/ 2724787 h 5473552"/>
              <a:gd name="connsiteX1" fmla="*/ 2857761 w 5783382"/>
              <a:gd name="connsiteY1" fmla="*/ 5024354 h 5473552"/>
              <a:gd name="connsiteX2" fmla="*/ 4189351 w 5783382"/>
              <a:gd name="connsiteY2" fmla="*/ 2724787 h 5473552"/>
              <a:gd name="connsiteX3" fmla="*/ 2857761 w 5783382"/>
              <a:gd name="connsiteY3" fmla="*/ 425221 h 5473552"/>
              <a:gd name="connsiteX4" fmla="*/ 0 w 5783382"/>
              <a:gd name="connsiteY4" fmla="*/ 2736776 h 5473552"/>
              <a:gd name="connsiteX5" fmla="*/ 1584265 w 5783382"/>
              <a:gd name="connsiteY5" fmla="*/ 0 h 5473552"/>
              <a:gd name="connsiteX6" fmla="*/ 4199117 w 5783382"/>
              <a:gd name="connsiteY6" fmla="*/ 0 h 5473552"/>
              <a:gd name="connsiteX7" fmla="*/ 5783382 w 5783382"/>
              <a:gd name="connsiteY7" fmla="*/ 2736776 h 5473552"/>
              <a:gd name="connsiteX8" fmla="*/ 4199117 w 5783382"/>
              <a:gd name="connsiteY8" fmla="*/ 5473552 h 5473552"/>
              <a:gd name="connsiteX9" fmla="*/ 1584265 w 5783382"/>
              <a:gd name="connsiteY9" fmla="*/ 5473552 h 5473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83382" h="5473552">
                <a:moveTo>
                  <a:pt x="1526171" y="2724787"/>
                </a:moveTo>
                <a:lnTo>
                  <a:pt x="2857761" y="5024354"/>
                </a:lnTo>
                <a:lnTo>
                  <a:pt x="4189351" y="2724787"/>
                </a:lnTo>
                <a:lnTo>
                  <a:pt x="2857761" y="425221"/>
                </a:lnTo>
                <a:close/>
                <a:moveTo>
                  <a:pt x="0" y="2736776"/>
                </a:moveTo>
                <a:lnTo>
                  <a:pt x="1584265" y="0"/>
                </a:lnTo>
                <a:lnTo>
                  <a:pt x="4199117" y="0"/>
                </a:lnTo>
                <a:lnTo>
                  <a:pt x="5783382" y="2736776"/>
                </a:lnTo>
                <a:lnTo>
                  <a:pt x="4199117" y="5473552"/>
                </a:lnTo>
                <a:lnTo>
                  <a:pt x="1584265" y="547355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073704" y="992659"/>
            <a:ext cx="3596641" cy="107721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lnSpc>
                <a:spcPct val="100000"/>
              </a:lnSpc>
              <a:defRPr sz="1800" spc="0">
                <a:solidFill>
                  <a:srgbClr val="000000"/>
                </a:solidFill>
              </a:defRPr>
            </a:pPr>
            <a:r>
              <a:rPr lang="zh-CN" altLang="en-US" sz="3200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点击此处</a:t>
            </a:r>
            <a:endParaRPr lang="en-US" altLang="zh-CN" sz="3200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  <a:p>
            <a:pPr>
              <a:lnSpc>
                <a:spcPct val="100000"/>
              </a:lnSpc>
              <a:defRPr sz="1800" spc="0">
                <a:solidFill>
                  <a:srgbClr val="000000"/>
                </a:solidFill>
              </a:defRPr>
            </a:pPr>
            <a:r>
              <a:rPr lang="zh-CN" altLang="en-US" sz="3200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编辑标题文本</a:t>
            </a:r>
            <a:endParaRPr lang="en-US" altLang="zh-CN" sz="3200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9" name="Shape 48"/>
          <p:cNvSpPr txBox="1"/>
          <p:nvPr/>
        </p:nvSpPr>
        <p:spPr>
          <a:xfrm>
            <a:off x="7073692" y="2039740"/>
            <a:ext cx="4377398" cy="128285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just"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altLang="zh-CN" sz="12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  <a:endParaRPr lang="en-US" altLang="zh-CN" sz="12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  <a:p>
            <a:pPr algn="l">
              <a:lnSpc>
                <a:spcPct val="130000"/>
              </a:lnSpc>
            </a:pPr>
            <a:endParaRPr lang="en-US" altLang="zh-CN" sz="12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10" name="Shape 48"/>
          <p:cNvSpPr txBox="1"/>
          <p:nvPr/>
        </p:nvSpPr>
        <p:spPr>
          <a:xfrm>
            <a:off x="7756690" y="3677711"/>
            <a:ext cx="3694413" cy="886076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just"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altLang="zh-CN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Lorem ipsum dolor sit amet, consectetuer adipiscing elit. Maecenas porttitor congue massa. Fusce posuere, magna sed pulvinar ultricies, purus quis urna.</a:t>
            </a:r>
            <a:endParaRPr lang="en-US" altLang="zh-CN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  <a:p>
            <a:pPr algn="l">
              <a:lnSpc>
                <a:spcPct val="130000"/>
              </a:lnSpc>
            </a:pPr>
            <a:endParaRPr lang="en-US" altLang="zh-CN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11" name="Shape 48"/>
          <p:cNvSpPr txBox="1"/>
          <p:nvPr/>
        </p:nvSpPr>
        <p:spPr>
          <a:xfrm>
            <a:off x="7756690" y="3365282"/>
            <a:ext cx="2322183" cy="37959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just">
              <a:defRPr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>
              <a:lnSpc>
                <a:spcPct val="100000"/>
              </a:lnSpc>
              <a:defRPr sz="1800" spc="0">
                <a:solidFill>
                  <a:srgbClr val="000000"/>
                </a:solidFill>
              </a:defRPr>
            </a:pPr>
            <a:r>
              <a:rPr lang="zh-CN" altLang="en-US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编辑标题文本</a:t>
            </a:r>
            <a:endParaRPr lang="en-US" altLang="zh-CN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2" name="Shape 48"/>
          <p:cNvSpPr txBox="1"/>
          <p:nvPr/>
        </p:nvSpPr>
        <p:spPr>
          <a:xfrm>
            <a:off x="7756690" y="5106282"/>
            <a:ext cx="3694413" cy="886076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just"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altLang="zh-CN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Lorem ipsum dolor sit amet, consectetuer adipiscing elit. Maecenas porttitor congue massa. Fusce posuere, magna sed pulvinar ultricies, purus quis urna.</a:t>
            </a:r>
            <a:endParaRPr lang="en-US" altLang="zh-CN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  <a:p>
            <a:pPr algn="l">
              <a:lnSpc>
                <a:spcPct val="130000"/>
              </a:lnSpc>
            </a:pPr>
            <a:endParaRPr lang="en-US" altLang="zh-CN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13" name="Shape 48"/>
          <p:cNvSpPr txBox="1"/>
          <p:nvPr/>
        </p:nvSpPr>
        <p:spPr>
          <a:xfrm>
            <a:off x="7756690" y="4793853"/>
            <a:ext cx="2322183" cy="37959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just">
              <a:defRPr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>
              <a:lnSpc>
                <a:spcPct val="100000"/>
              </a:lnSpc>
              <a:defRPr sz="1800" spc="0">
                <a:solidFill>
                  <a:srgbClr val="000000"/>
                </a:solidFill>
              </a:defRPr>
            </a:pPr>
            <a:r>
              <a:rPr lang="zh-CN" altLang="en-US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编辑标题文本</a:t>
            </a:r>
            <a:endParaRPr lang="en-US" altLang="zh-CN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4" name="TextBox 5"/>
          <p:cNvSpPr txBox="1"/>
          <p:nvPr/>
        </p:nvSpPr>
        <p:spPr>
          <a:xfrm>
            <a:off x="1782244" y="2932009"/>
            <a:ext cx="3477873" cy="7694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lnSpc>
                <a:spcPct val="100000"/>
              </a:lnSpc>
              <a:defRPr sz="1800" spc="0">
                <a:solidFill>
                  <a:srgbClr val="000000"/>
                </a:solidFill>
              </a:defRPr>
            </a:pPr>
            <a:r>
              <a:rPr lang="zh-CN" altLang="en-US" sz="4400"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编辑标题文本</a:t>
            </a:r>
            <a:endParaRPr lang="en-US" altLang="zh-CN" sz="4400">
              <a:solidFill>
                <a:schemeClr val="bg1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5" name="Freeform 198"/>
          <p:cNvSpPr/>
          <p:nvPr/>
        </p:nvSpPr>
        <p:spPr>
          <a:xfrm>
            <a:off x="7189121" y="3369831"/>
            <a:ext cx="445829" cy="370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695" extrusionOk="0">
                <a:moveTo>
                  <a:pt x="16930" y="4725"/>
                </a:moveTo>
                <a:cubicBezTo>
                  <a:pt x="17514" y="3375"/>
                  <a:pt x="17514" y="3375"/>
                  <a:pt x="17514" y="3375"/>
                </a:cubicBezTo>
                <a:cubicBezTo>
                  <a:pt x="17514" y="3375"/>
                  <a:pt x="17514" y="3375"/>
                  <a:pt x="17514" y="3375"/>
                </a:cubicBezTo>
                <a:cubicBezTo>
                  <a:pt x="20432" y="2025"/>
                  <a:pt x="20432" y="2025"/>
                  <a:pt x="20432" y="2025"/>
                </a:cubicBezTo>
                <a:cubicBezTo>
                  <a:pt x="20432" y="2025"/>
                  <a:pt x="20432" y="2025"/>
                  <a:pt x="20432" y="2025"/>
                </a:cubicBezTo>
                <a:cubicBezTo>
                  <a:pt x="21016" y="2025"/>
                  <a:pt x="21016" y="2025"/>
                  <a:pt x="21016" y="2025"/>
                </a:cubicBezTo>
                <a:cubicBezTo>
                  <a:pt x="19849" y="4050"/>
                  <a:pt x="19849" y="4050"/>
                  <a:pt x="19849" y="4050"/>
                </a:cubicBezTo>
                <a:cubicBezTo>
                  <a:pt x="21600" y="4050"/>
                  <a:pt x="21600" y="4050"/>
                  <a:pt x="21600" y="4050"/>
                </a:cubicBezTo>
                <a:cubicBezTo>
                  <a:pt x="21600" y="4050"/>
                  <a:pt x="21600" y="4050"/>
                  <a:pt x="21600" y="4725"/>
                </a:cubicBezTo>
                <a:cubicBezTo>
                  <a:pt x="21600" y="4725"/>
                  <a:pt x="21600" y="4725"/>
                  <a:pt x="21600" y="4725"/>
                </a:cubicBezTo>
                <a:cubicBezTo>
                  <a:pt x="18681" y="6075"/>
                  <a:pt x="18681" y="6075"/>
                  <a:pt x="18681" y="6075"/>
                </a:cubicBezTo>
                <a:cubicBezTo>
                  <a:pt x="18681" y="6075"/>
                  <a:pt x="18681" y="6075"/>
                  <a:pt x="18681" y="6075"/>
                </a:cubicBezTo>
                <a:cubicBezTo>
                  <a:pt x="17514" y="6075"/>
                  <a:pt x="17514" y="6075"/>
                  <a:pt x="17514" y="6075"/>
                </a:cubicBezTo>
                <a:cubicBezTo>
                  <a:pt x="12843" y="8100"/>
                  <a:pt x="12843" y="8100"/>
                  <a:pt x="12843" y="8100"/>
                </a:cubicBezTo>
                <a:cubicBezTo>
                  <a:pt x="13427" y="8775"/>
                  <a:pt x="13427" y="8775"/>
                  <a:pt x="13427" y="8775"/>
                </a:cubicBezTo>
                <a:cubicBezTo>
                  <a:pt x="13427" y="9450"/>
                  <a:pt x="13427" y="9450"/>
                  <a:pt x="13427" y="9450"/>
                </a:cubicBezTo>
                <a:cubicBezTo>
                  <a:pt x="13427" y="9450"/>
                  <a:pt x="13427" y="9450"/>
                  <a:pt x="13427" y="9450"/>
                </a:cubicBezTo>
                <a:cubicBezTo>
                  <a:pt x="11676" y="9450"/>
                  <a:pt x="10508" y="9450"/>
                  <a:pt x="8757" y="10125"/>
                </a:cubicBezTo>
                <a:cubicBezTo>
                  <a:pt x="8757" y="10125"/>
                  <a:pt x="8757" y="10125"/>
                  <a:pt x="8757" y="9450"/>
                </a:cubicBezTo>
                <a:cubicBezTo>
                  <a:pt x="8757" y="9450"/>
                  <a:pt x="8757" y="9450"/>
                  <a:pt x="8757" y="9450"/>
                </a:cubicBezTo>
                <a:cubicBezTo>
                  <a:pt x="9924" y="8100"/>
                  <a:pt x="11092" y="7425"/>
                  <a:pt x="11676" y="6075"/>
                </a:cubicBezTo>
                <a:cubicBezTo>
                  <a:pt x="11676" y="6075"/>
                  <a:pt x="12259" y="6075"/>
                  <a:pt x="12259" y="6075"/>
                </a:cubicBezTo>
                <a:cubicBezTo>
                  <a:pt x="12259" y="6075"/>
                  <a:pt x="12259" y="6075"/>
                  <a:pt x="12259" y="6075"/>
                </a:cubicBezTo>
                <a:cubicBezTo>
                  <a:pt x="12259" y="6750"/>
                  <a:pt x="12259" y="6750"/>
                  <a:pt x="12259" y="6750"/>
                </a:cubicBezTo>
                <a:cubicBezTo>
                  <a:pt x="16930" y="4725"/>
                  <a:pt x="16930" y="4725"/>
                  <a:pt x="16930" y="4725"/>
                </a:cubicBezTo>
                <a:close/>
                <a:moveTo>
                  <a:pt x="8757" y="5400"/>
                </a:moveTo>
                <a:cubicBezTo>
                  <a:pt x="6422" y="5400"/>
                  <a:pt x="4670" y="7425"/>
                  <a:pt x="4670" y="9450"/>
                </a:cubicBezTo>
                <a:cubicBezTo>
                  <a:pt x="4670" y="12150"/>
                  <a:pt x="6422" y="14175"/>
                  <a:pt x="8757" y="14175"/>
                </a:cubicBezTo>
                <a:cubicBezTo>
                  <a:pt x="10508" y="14175"/>
                  <a:pt x="11676" y="12150"/>
                  <a:pt x="12259" y="10800"/>
                </a:cubicBezTo>
                <a:cubicBezTo>
                  <a:pt x="9924" y="10800"/>
                  <a:pt x="9924" y="10800"/>
                  <a:pt x="9924" y="10800"/>
                </a:cubicBezTo>
                <a:cubicBezTo>
                  <a:pt x="9924" y="11475"/>
                  <a:pt x="9341" y="11475"/>
                  <a:pt x="8757" y="11475"/>
                </a:cubicBezTo>
                <a:cubicBezTo>
                  <a:pt x="7589" y="11475"/>
                  <a:pt x="6422" y="10800"/>
                  <a:pt x="6422" y="9450"/>
                </a:cubicBezTo>
                <a:cubicBezTo>
                  <a:pt x="6422" y="8100"/>
                  <a:pt x="7589" y="7425"/>
                  <a:pt x="8757" y="7425"/>
                </a:cubicBezTo>
                <a:cubicBezTo>
                  <a:pt x="8757" y="7425"/>
                  <a:pt x="8757" y="7425"/>
                  <a:pt x="9341" y="7425"/>
                </a:cubicBezTo>
                <a:cubicBezTo>
                  <a:pt x="10508" y="6075"/>
                  <a:pt x="10508" y="6075"/>
                  <a:pt x="10508" y="6075"/>
                </a:cubicBezTo>
                <a:cubicBezTo>
                  <a:pt x="9924" y="5400"/>
                  <a:pt x="9341" y="5400"/>
                  <a:pt x="8757" y="5400"/>
                </a:cubicBezTo>
                <a:close/>
                <a:moveTo>
                  <a:pt x="12259" y="18225"/>
                </a:moveTo>
                <a:cubicBezTo>
                  <a:pt x="12259" y="18900"/>
                  <a:pt x="12843" y="19575"/>
                  <a:pt x="13427" y="20250"/>
                </a:cubicBezTo>
                <a:cubicBezTo>
                  <a:pt x="14595" y="21600"/>
                  <a:pt x="16346" y="19575"/>
                  <a:pt x="15178" y="18225"/>
                </a:cubicBezTo>
                <a:cubicBezTo>
                  <a:pt x="14011" y="16875"/>
                  <a:pt x="14011" y="16875"/>
                  <a:pt x="14011" y="16875"/>
                </a:cubicBezTo>
                <a:cubicBezTo>
                  <a:pt x="15762" y="14850"/>
                  <a:pt x="16930" y="12150"/>
                  <a:pt x="16930" y="9450"/>
                </a:cubicBezTo>
                <a:cubicBezTo>
                  <a:pt x="16930" y="8775"/>
                  <a:pt x="16930" y="8100"/>
                  <a:pt x="16346" y="7425"/>
                </a:cubicBezTo>
                <a:cubicBezTo>
                  <a:pt x="14595" y="8100"/>
                  <a:pt x="14595" y="8100"/>
                  <a:pt x="14595" y="8100"/>
                </a:cubicBezTo>
                <a:cubicBezTo>
                  <a:pt x="14595" y="8775"/>
                  <a:pt x="14595" y="9450"/>
                  <a:pt x="14595" y="9450"/>
                </a:cubicBezTo>
                <a:cubicBezTo>
                  <a:pt x="14595" y="13500"/>
                  <a:pt x="12259" y="16875"/>
                  <a:pt x="8757" y="16875"/>
                </a:cubicBezTo>
                <a:cubicBezTo>
                  <a:pt x="5254" y="16875"/>
                  <a:pt x="2335" y="13500"/>
                  <a:pt x="2335" y="9450"/>
                </a:cubicBezTo>
                <a:cubicBezTo>
                  <a:pt x="2335" y="5400"/>
                  <a:pt x="5254" y="2025"/>
                  <a:pt x="8757" y="2025"/>
                </a:cubicBezTo>
                <a:cubicBezTo>
                  <a:pt x="10508" y="2025"/>
                  <a:pt x="12259" y="3375"/>
                  <a:pt x="13427" y="5400"/>
                </a:cubicBezTo>
                <a:cubicBezTo>
                  <a:pt x="15178" y="4050"/>
                  <a:pt x="15178" y="4050"/>
                  <a:pt x="15178" y="4050"/>
                </a:cubicBezTo>
                <a:cubicBezTo>
                  <a:pt x="14011" y="2025"/>
                  <a:pt x="12259" y="675"/>
                  <a:pt x="9924" y="0"/>
                </a:cubicBezTo>
                <a:cubicBezTo>
                  <a:pt x="9341" y="0"/>
                  <a:pt x="8757" y="0"/>
                  <a:pt x="8757" y="0"/>
                </a:cubicBezTo>
                <a:cubicBezTo>
                  <a:pt x="4086" y="0"/>
                  <a:pt x="0" y="4050"/>
                  <a:pt x="0" y="9450"/>
                </a:cubicBezTo>
                <a:cubicBezTo>
                  <a:pt x="0" y="12150"/>
                  <a:pt x="1168" y="14850"/>
                  <a:pt x="2919" y="16875"/>
                </a:cubicBezTo>
                <a:cubicBezTo>
                  <a:pt x="1751" y="18225"/>
                  <a:pt x="1751" y="18225"/>
                  <a:pt x="1751" y="18225"/>
                </a:cubicBezTo>
                <a:cubicBezTo>
                  <a:pt x="584" y="19575"/>
                  <a:pt x="2335" y="21600"/>
                  <a:pt x="3503" y="20250"/>
                </a:cubicBezTo>
                <a:cubicBezTo>
                  <a:pt x="4086" y="19575"/>
                  <a:pt x="4670" y="18900"/>
                  <a:pt x="5254" y="18225"/>
                </a:cubicBezTo>
                <a:cubicBezTo>
                  <a:pt x="5838" y="18900"/>
                  <a:pt x="7005" y="18900"/>
                  <a:pt x="8757" y="18900"/>
                </a:cubicBezTo>
                <a:cubicBezTo>
                  <a:pt x="9924" y="18900"/>
                  <a:pt x="11092" y="18900"/>
                  <a:pt x="12259" y="18225"/>
                </a:cubicBezTo>
                <a:close/>
              </a:path>
            </a:pathLst>
          </a:custGeom>
          <a:solidFill>
            <a:srgbClr val="55A3AD"/>
          </a:solidFill>
          <a:ln w="12700">
            <a:miter lim="400000"/>
          </a:ln>
        </p:spPr>
        <p:txBody>
          <a:bodyPr lIns="45719" rIns="45719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6" name="Freeform 264"/>
          <p:cNvSpPr/>
          <p:nvPr/>
        </p:nvSpPr>
        <p:spPr>
          <a:xfrm>
            <a:off x="7189121" y="4775382"/>
            <a:ext cx="325274" cy="3980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600" y="18327"/>
                </a:moveTo>
                <a:cubicBezTo>
                  <a:pt x="15200" y="18327"/>
                  <a:pt x="15200" y="18327"/>
                  <a:pt x="15200" y="18327"/>
                </a:cubicBezTo>
                <a:cubicBezTo>
                  <a:pt x="15200" y="19636"/>
                  <a:pt x="15200" y="19636"/>
                  <a:pt x="15200" y="19636"/>
                </a:cubicBezTo>
                <a:cubicBezTo>
                  <a:pt x="15200" y="19636"/>
                  <a:pt x="15200" y="20291"/>
                  <a:pt x="15200" y="20291"/>
                </a:cubicBezTo>
                <a:cubicBezTo>
                  <a:pt x="15200" y="20291"/>
                  <a:pt x="15200" y="20291"/>
                  <a:pt x="15200" y="20291"/>
                </a:cubicBezTo>
                <a:cubicBezTo>
                  <a:pt x="2400" y="20291"/>
                  <a:pt x="2400" y="20291"/>
                  <a:pt x="2400" y="20291"/>
                </a:cubicBezTo>
                <a:cubicBezTo>
                  <a:pt x="2400" y="20291"/>
                  <a:pt x="1600" y="20291"/>
                  <a:pt x="1600" y="19636"/>
                </a:cubicBezTo>
                <a:cubicBezTo>
                  <a:pt x="1600" y="5236"/>
                  <a:pt x="1600" y="5236"/>
                  <a:pt x="1600" y="5236"/>
                </a:cubicBezTo>
                <a:cubicBezTo>
                  <a:pt x="1600" y="4582"/>
                  <a:pt x="2400" y="4582"/>
                  <a:pt x="2400" y="4582"/>
                </a:cubicBezTo>
                <a:cubicBezTo>
                  <a:pt x="4000" y="4582"/>
                  <a:pt x="4000" y="4582"/>
                  <a:pt x="4000" y="4582"/>
                </a:cubicBezTo>
                <a:cubicBezTo>
                  <a:pt x="4000" y="4582"/>
                  <a:pt x="4000" y="4582"/>
                  <a:pt x="4000" y="4582"/>
                </a:cubicBezTo>
                <a:cubicBezTo>
                  <a:pt x="4000" y="17018"/>
                  <a:pt x="4000" y="17018"/>
                  <a:pt x="4000" y="17018"/>
                </a:cubicBezTo>
                <a:cubicBezTo>
                  <a:pt x="4000" y="17673"/>
                  <a:pt x="4800" y="18327"/>
                  <a:pt x="5600" y="18327"/>
                </a:cubicBezTo>
                <a:close/>
                <a:moveTo>
                  <a:pt x="15200" y="6545"/>
                </a:moveTo>
                <a:cubicBezTo>
                  <a:pt x="15200" y="6545"/>
                  <a:pt x="15200" y="7200"/>
                  <a:pt x="15200" y="7200"/>
                </a:cubicBezTo>
                <a:cubicBezTo>
                  <a:pt x="15200" y="7200"/>
                  <a:pt x="15200" y="7200"/>
                  <a:pt x="15200" y="7200"/>
                </a:cubicBezTo>
                <a:cubicBezTo>
                  <a:pt x="15200" y="7200"/>
                  <a:pt x="15200" y="7855"/>
                  <a:pt x="15200" y="7855"/>
                </a:cubicBezTo>
                <a:cubicBezTo>
                  <a:pt x="17600" y="7855"/>
                  <a:pt x="17600" y="7855"/>
                  <a:pt x="17600" y="7855"/>
                </a:cubicBezTo>
                <a:cubicBezTo>
                  <a:pt x="18400" y="7855"/>
                  <a:pt x="18400" y="7200"/>
                  <a:pt x="18400" y="7200"/>
                </a:cubicBezTo>
                <a:cubicBezTo>
                  <a:pt x="18400" y="7200"/>
                  <a:pt x="18400" y="7200"/>
                  <a:pt x="18400" y="7200"/>
                </a:cubicBezTo>
                <a:cubicBezTo>
                  <a:pt x="18400" y="7200"/>
                  <a:pt x="18400" y="6545"/>
                  <a:pt x="17600" y="6545"/>
                </a:cubicBezTo>
                <a:cubicBezTo>
                  <a:pt x="15200" y="6545"/>
                  <a:pt x="15200" y="6545"/>
                  <a:pt x="15200" y="6545"/>
                </a:cubicBezTo>
                <a:close/>
                <a:moveTo>
                  <a:pt x="13600" y="9818"/>
                </a:moveTo>
                <a:cubicBezTo>
                  <a:pt x="13600" y="9818"/>
                  <a:pt x="13600" y="9818"/>
                  <a:pt x="13600" y="9818"/>
                </a:cubicBezTo>
                <a:cubicBezTo>
                  <a:pt x="13600" y="9164"/>
                  <a:pt x="13600" y="9164"/>
                  <a:pt x="13600" y="9164"/>
                </a:cubicBezTo>
                <a:cubicBezTo>
                  <a:pt x="13600" y="7200"/>
                  <a:pt x="7200" y="7200"/>
                  <a:pt x="7200" y="9164"/>
                </a:cubicBezTo>
                <a:cubicBezTo>
                  <a:pt x="7200" y="9818"/>
                  <a:pt x="7200" y="9818"/>
                  <a:pt x="7200" y="9818"/>
                </a:cubicBezTo>
                <a:cubicBezTo>
                  <a:pt x="7200" y="9818"/>
                  <a:pt x="7200" y="9818"/>
                  <a:pt x="7200" y="9818"/>
                </a:cubicBezTo>
                <a:cubicBezTo>
                  <a:pt x="9600" y="9818"/>
                  <a:pt x="11200" y="9818"/>
                  <a:pt x="13600" y="9818"/>
                </a:cubicBezTo>
                <a:close/>
                <a:moveTo>
                  <a:pt x="10400" y="7200"/>
                </a:moveTo>
                <a:cubicBezTo>
                  <a:pt x="11200" y="7200"/>
                  <a:pt x="12000" y="6545"/>
                  <a:pt x="12000" y="5236"/>
                </a:cubicBezTo>
                <a:cubicBezTo>
                  <a:pt x="12000" y="4582"/>
                  <a:pt x="12800" y="3273"/>
                  <a:pt x="10400" y="3273"/>
                </a:cubicBezTo>
                <a:cubicBezTo>
                  <a:pt x="8800" y="3273"/>
                  <a:pt x="8800" y="4582"/>
                  <a:pt x="8800" y="5236"/>
                </a:cubicBezTo>
                <a:cubicBezTo>
                  <a:pt x="8800" y="6545"/>
                  <a:pt x="9600" y="7200"/>
                  <a:pt x="10400" y="7200"/>
                </a:cubicBezTo>
                <a:close/>
                <a:moveTo>
                  <a:pt x="8000" y="14400"/>
                </a:moveTo>
                <a:cubicBezTo>
                  <a:pt x="7200" y="14400"/>
                  <a:pt x="7200" y="14400"/>
                  <a:pt x="7200" y="14400"/>
                </a:cubicBezTo>
                <a:cubicBezTo>
                  <a:pt x="7200" y="14400"/>
                  <a:pt x="7200" y="14400"/>
                  <a:pt x="7200" y="14400"/>
                </a:cubicBezTo>
                <a:cubicBezTo>
                  <a:pt x="7200" y="15055"/>
                  <a:pt x="7200" y="15055"/>
                  <a:pt x="8000" y="15055"/>
                </a:cubicBezTo>
                <a:cubicBezTo>
                  <a:pt x="17600" y="15055"/>
                  <a:pt x="17600" y="15055"/>
                  <a:pt x="17600" y="15055"/>
                </a:cubicBezTo>
                <a:cubicBezTo>
                  <a:pt x="18400" y="15055"/>
                  <a:pt x="18400" y="15055"/>
                  <a:pt x="18400" y="14400"/>
                </a:cubicBezTo>
                <a:cubicBezTo>
                  <a:pt x="18400" y="14400"/>
                  <a:pt x="18400" y="14400"/>
                  <a:pt x="18400" y="14400"/>
                </a:cubicBezTo>
                <a:cubicBezTo>
                  <a:pt x="18400" y="14400"/>
                  <a:pt x="18400" y="14400"/>
                  <a:pt x="17600" y="14400"/>
                </a:cubicBezTo>
                <a:cubicBezTo>
                  <a:pt x="8000" y="14400"/>
                  <a:pt x="8000" y="14400"/>
                  <a:pt x="8000" y="14400"/>
                </a:cubicBezTo>
                <a:close/>
                <a:moveTo>
                  <a:pt x="8000" y="11782"/>
                </a:moveTo>
                <a:cubicBezTo>
                  <a:pt x="7200" y="11782"/>
                  <a:pt x="7200" y="11782"/>
                  <a:pt x="7200" y="12436"/>
                </a:cubicBezTo>
                <a:cubicBezTo>
                  <a:pt x="7200" y="12436"/>
                  <a:pt x="7200" y="12436"/>
                  <a:pt x="7200" y="12436"/>
                </a:cubicBezTo>
                <a:cubicBezTo>
                  <a:pt x="7200" y="12436"/>
                  <a:pt x="7200" y="12436"/>
                  <a:pt x="8000" y="12436"/>
                </a:cubicBezTo>
                <a:cubicBezTo>
                  <a:pt x="17600" y="12436"/>
                  <a:pt x="17600" y="12436"/>
                  <a:pt x="17600" y="12436"/>
                </a:cubicBezTo>
                <a:cubicBezTo>
                  <a:pt x="18400" y="12436"/>
                  <a:pt x="18400" y="12436"/>
                  <a:pt x="18400" y="12436"/>
                </a:cubicBezTo>
                <a:cubicBezTo>
                  <a:pt x="18400" y="12436"/>
                  <a:pt x="18400" y="12436"/>
                  <a:pt x="18400" y="12436"/>
                </a:cubicBezTo>
                <a:cubicBezTo>
                  <a:pt x="18400" y="11782"/>
                  <a:pt x="18400" y="11782"/>
                  <a:pt x="17600" y="11782"/>
                </a:cubicBezTo>
                <a:cubicBezTo>
                  <a:pt x="8000" y="11782"/>
                  <a:pt x="8000" y="11782"/>
                  <a:pt x="8000" y="11782"/>
                </a:cubicBezTo>
                <a:close/>
                <a:moveTo>
                  <a:pt x="15200" y="9164"/>
                </a:moveTo>
                <a:cubicBezTo>
                  <a:pt x="15200" y="9164"/>
                  <a:pt x="15200" y="9164"/>
                  <a:pt x="15200" y="9818"/>
                </a:cubicBezTo>
                <a:cubicBezTo>
                  <a:pt x="15200" y="9818"/>
                  <a:pt x="15200" y="9818"/>
                  <a:pt x="15200" y="9818"/>
                </a:cubicBezTo>
                <a:cubicBezTo>
                  <a:pt x="15200" y="9818"/>
                  <a:pt x="15200" y="9818"/>
                  <a:pt x="15200" y="9818"/>
                </a:cubicBezTo>
                <a:cubicBezTo>
                  <a:pt x="17600" y="9818"/>
                  <a:pt x="17600" y="9818"/>
                  <a:pt x="17600" y="9818"/>
                </a:cubicBezTo>
                <a:cubicBezTo>
                  <a:pt x="18400" y="9818"/>
                  <a:pt x="18400" y="9818"/>
                  <a:pt x="18400" y="9818"/>
                </a:cubicBezTo>
                <a:cubicBezTo>
                  <a:pt x="18400" y="9818"/>
                  <a:pt x="18400" y="9818"/>
                  <a:pt x="18400" y="9818"/>
                </a:cubicBezTo>
                <a:cubicBezTo>
                  <a:pt x="18400" y="9164"/>
                  <a:pt x="18400" y="9164"/>
                  <a:pt x="17600" y="9164"/>
                </a:cubicBezTo>
                <a:cubicBezTo>
                  <a:pt x="15200" y="9164"/>
                  <a:pt x="15200" y="9164"/>
                  <a:pt x="15200" y="9164"/>
                </a:cubicBezTo>
                <a:close/>
                <a:moveTo>
                  <a:pt x="20000" y="18327"/>
                </a:moveTo>
                <a:cubicBezTo>
                  <a:pt x="20000" y="18327"/>
                  <a:pt x="20800" y="18327"/>
                  <a:pt x="20800" y="18327"/>
                </a:cubicBezTo>
                <a:cubicBezTo>
                  <a:pt x="20800" y="17673"/>
                  <a:pt x="21600" y="17673"/>
                  <a:pt x="21600" y="17018"/>
                </a:cubicBezTo>
                <a:cubicBezTo>
                  <a:pt x="21600" y="4582"/>
                  <a:pt x="21600" y="4582"/>
                  <a:pt x="21600" y="4582"/>
                </a:cubicBezTo>
                <a:cubicBezTo>
                  <a:pt x="15200" y="0"/>
                  <a:pt x="15200" y="0"/>
                  <a:pt x="15200" y="0"/>
                </a:cubicBezTo>
                <a:cubicBezTo>
                  <a:pt x="5600" y="0"/>
                  <a:pt x="5600" y="0"/>
                  <a:pt x="5600" y="0"/>
                </a:cubicBezTo>
                <a:cubicBezTo>
                  <a:pt x="4800" y="0"/>
                  <a:pt x="4000" y="655"/>
                  <a:pt x="4000" y="1309"/>
                </a:cubicBezTo>
                <a:cubicBezTo>
                  <a:pt x="4000" y="3273"/>
                  <a:pt x="4000" y="3273"/>
                  <a:pt x="4000" y="3273"/>
                </a:cubicBezTo>
                <a:cubicBezTo>
                  <a:pt x="1600" y="3273"/>
                  <a:pt x="1600" y="3273"/>
                  <a:pt x="1600" y="3273"/>
                </a:cubicBezTo>
                <a:cubicBezTo>
                  <a:pt x="800" y="3273"/>
                  <a:pt x="0" y="3927"/>
                  <a:pt x="0" y="4582"/>
                </a:cubicBezTo>
                <a:cubicBezTo>
                  <a:pt x="0" y="20291"/>
                  <a:pt x="0" y="20291"/>
                  <a:pt x="0" y="20291"/>
                </a:cubicBezTo>
                <a:cubicBezTo>
                  <a:pt x="0" y="20945"/>
                  <a:pt x="800" y="21600"/>
                  <a:pt x="1600" y="21600"/>
                </a:cubicBezTo>
                <a:cubicBezTo>
                  <a:pt x="16000" y="21600"/>
                  <a:pt x="16000" y="21600"/>
                  <a:pt x="16000" y="21600"/>
                </a:cubicBezTo>
                <a:cubicBezTo>
                  <a:pt x="16000" y="21600"/>
                  <a:pt x="16800" y="21600"/>
                  <a:pt x="16800" y="21600"/>
                </a:cubicBezTo>
                <a:cubicBezTo>
                  <a:pt x="16800" y="20945"/>
                  <a:pt x="17600" y="20945"/>
                  <a:pt x="17600" y="20291"/>
                </a:cubicBezTo>
                <a:cubicBezTo>
                  <a:pt x="17600" y="18327"/>
                  <a:pt x="17600" y="18327"/>
                  <a:pt x="17600" y="18327"/>
                </a:cubicBezTo>
                <a:cubicBezTo>
                  <a:pt x="20000" y="18327"/>
                  <a:pt x="20000" y="18327"/>
                  <a:pt x="20000" y="18327"/>
                </a:cubicBezTo>
                <a:close/>
                <a:moveTo>
                  <a:pt x="14400" y="3273"/>
                </a:moveTo>
                <a:cubicBezTo>
                  <a:pt x="14400" y="1309"/>
                  <a:pt x="14400" y="1309"/>
                  <a:pt x="14400" y="1309"/>
                </a:cubicBezTo>
                <a:cubicBezTo>
                  <a:pt x="6400" y="1309"/>
                  <a:pt x="6400" y="1309"/>
                  <a:pt x="6400" y="1309"/>
                </a:cubicBezTo>
                <a:cubicBezTo>
                  <a:pt x="6400" y="1309"/>
                  <a:pt x="6400" y="1309"/>
                  <a:pt x="6400" y="1309"/>
                </a:cubicBezTo>
                <a:cubicBezTo>
                  <a:pt x="6400" y="1309"/>
                  <a:pt x="5600" y="1309"/>
                  <a:pt x="5600" y="1964"/>
                </a:cubicBezTo>
                <a:cubicBezTo>
                  <a:pt x="5600" y="16364"/>
                  <a:pt x="5600" y="16364"/>
                  <a:pt x="5600" y="16364"/>
                </a:cubicBezTo>
                <a:cubicBezTo>
                  <a:pt x="5600" y="16364"/>
                  <a:pt x="6400" y="17018"/>
                  <a:pt x="6400" y="17018"/>
                </a:cubicBezTo>
                <a:cubicBezTo>
                  <a:pt x="6400" y="17018"/>
                  <a:pt x="6400" y="17018"/>
                  <a:pt x="6400" y="17018"/>
                </a:cubicBezTo>
                <a:cubicBezTo>
                  <a:pt x="19200" y="17018"/>
                  <a:pt x="19200" y="17018"/>
                  <a:pt x="19200" y="17018"/>
                </a:cubicBezTo>
                <a:cubicBezTo>
                  <a:pt x="19200" y="17018"/>
                  <a:pt x="19200" y="17018"/>
                  <a:pt x="19200" y="17018"/>
                </a:cubicBezTo>
                <a:cubicBezTo>
                  <a:pt x="19200" y="17018"/>
                  <a:pt x="19200" y="16364"/>
                  <a:pt x="19200" y="16364"/>
                </a:cubicBezTo>
                <a:cubicBezTo>
                  <a:pt x="19200" y="5236"/>
                  <a:pt x="19200" y="5236"/>
                  <a:pt x="19200" y="5236"/>
                </a:cubicBezTo>
                <a:cubicBezTo>
                  <a:pt x="16800" y="5236"/>
                  <a:pt x="16800" y="5236"/>
                  <a:pt x="16800" y="5236"/>
                </a:cubicBezTo>
                <a:cubicBezTo>
                  <a:pt x="16000" y="5236"/>
                  <a:pt x="14400" y="4582"/>
                  <a:pt x="14400" y="3273"/>
                </a:cubicBezTo>
                <a:close/>
              </a:path>
            </a:pathLst>
          </a:custGeom>
          <a:solidFill>
            <a:srgbClr val="55A3AD"/>
          </a:solidFill>
          <a:ln w="12700">
            <a:miter lim="400000"/>
          </a:ln>
        </p:spPr>
        <p:txBody>
          <a:bodyPr lIns="45719" rIns="45719"/>
          <a:lstStyle/>
          <a:p>
            <a:endParaRPr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7999" y="128711"/>
            <a:ext cx="3759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工作成绩展示</a:t>
            </a:r>
            <a:endParaRPr lang="zh-CN" altLang="en-US" sz="2400" dirty="0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6" name="Rectangle 1"/>
          <p:cNvSpPr/>
          <p:nvPr/>
        </p:nvSpPr>
        <p:spPr>
          <a:xfrm>
            <a:off x="923925" y="1762037"/>
            <a:ext cx="3028950" cy="3924301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" name="Rectangle 2"/>
          <p:cNvSpPr/>
          <p:nvPr/>
        </p:nvSpPr>
        <p:spPr>
          <a:xfrm>
            <a:off x="923925" y="1762037"/>
            <a:ext cx="3028950" cy="796071"/>
          </a:xfrm>
          <a:prstGeom prst="rect">
            <a:avLst/>
          </a:prstGeom>
          <a:solidFill>
            <a:srgbClr val="55A3A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" name="Rectangle 3"/>
          <p:cNvSpPr/>
          <p:nvPr/>
        </p:nvSpPr>
        <p:spPr>
          <a:xfrm>
            <a:off x="4581525" y="1762037"/>
            <a:ext cx="3028950" cy="3924301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" name="Rectangle 4"/>
          <p:cNvSpPr/>
          <p:nvPr/>
        </p:nvSpPr>
        <p:spPr>
          <a:xfrm>
            <a:off x="4581525" y="1762037"/>
            <a:ext cx="3028950" cy="796071"/>
          </a:xfrm>
          <a:prstGeom prst="rect">
            <a:avLst/>
          </a:prstGeom>
          <a:solidFill>
            <a:srgbClr val="55A3A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" name="Rectangle 5"/>
          <p:cNvSpPr/>
          <p:nvPr/>
        </p:nvSpPr>
        <p:spPr>
          <a:xfrm>
            <a:off x="8239123" y="1762037"/>
            <a:ext cx="3028950" cy="3924301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" name="TextBox 6"/>
          <p:cNvSpPr txBox="1"/>
          <p:nvPr/>
        </p:nvSpPr>
        <p:spPr>
          <a:xfrm>
            <a:off x="1768197" y="1867684"/>
            <a:ext cx="1017264" cy="58477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3200" b="1" spc="300">
                <a:solidFill>
                  <a:srgbClr val="181717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ONE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2" name="TextBox 7"/>
          <p:cNvSpPr txBox="1"/>
          <p:nvPr/>
        </p:nvSpPr>
        <p:spPr>
          <a:xfrm>
            <a:off x="5647749" y="1867684"/>
            <a:ext cx="1097414" cy="58477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3200" b="1" spc="300">
                <a:solidFill>
                  <a:srgbClr val="181717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TWO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3" name="Rectangle 8"/>
          <p:cNvSpPr/>
          <p:nvPr/>
        </p:nvSpPr>
        <p:spPr>
          <a:xfrm>
            <a:off x="1058395" y="4918734"/>
            <a:ext cx="2760011" cy="628651"/>
          </a:xfrm>
          <a:prstGeom prst="rect">
            <a:avLst/>
          </a:prstGeom>
          <a:solidFill>
            <a:srgbClr val="55A3A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" name="Rectangle 9"/>
          <p:cNvSpPr/>
          <p:nvPr/>
        </p:nvSpPr>
        <p:spPr>
          <a:xfrm>
            <a:off x="4715995" y="4918734"/>
            <a:ext cx="2760010" cy="628651"/>
          </a:xfrm>
          <a:prstGeom prst="rect">
            <a:avLst/>
          </a:prstGeom>
          <a:solidFill>
            <a:srgbClr val="55A3A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" name="Rectangle 10"/>
          <p:cNvSpPr/>
          <p:nvPr/>
        </p:nvSpPr>
        <p:spPr>
          <a:xfrm>
            <a:off x="8373593" y="4918734"/>
            <a:ext cx="2760010" cy="628651"/>
          </a:xfrm>
          <a:prstGeom prst="rect">
            <a:avLst/>
          </a:prstGeom>
          <a:solidFill>
            <a:srgbClr val="55A3A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" name="TextBox 11"/>
          <p:cNvSpPr txBox="1"/>
          <p:nvPr/>
        </p:nvSpPr>
        <p:spPr>
          <a:xfrm>
            <a:off x="1622794" y="5033004"/>
            <a:ext cx="1631214" cy="40011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000" spc="300">
                <a:solidFill>
                  <a:srgbClr val="181717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pc="0"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这里填写标题</a:t>
            </a:r>
            <a:endParaRPr lang="zh-CN" altLang="en-US" spc="0">
              <a:solidFill>
                <a:schemeClr val="bg1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7" name="Rectangle 12"/>
          <p:cNvSpPr/>
          <p:nvPr/>
        </p:nvSpPr>
        <p:spPr>
          <a:xfrm>
            <a:off x="8239123" y="1762037"/>
            <a:ext cx="3028951" cy="796071"/>
          </a:xfrm>
          <a:prstGeom prst="rect">
            <a:avLst/>
          </a:prstGeom>
          <a:solidFill>
            <a:srgbClr val="55A3A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" name="TextBox 13"/>
          <p:cNvSpPr txBox="1"/>
          <p:nvPr/>
        </p:nvSpPr>
        <p:spPr>
          <a:xfrm>
            <a:off x="5280394" y="5033004"/>
            <a:ext cx="1631214" cy="40011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000" spc="300">
                <a:solidFill>
                  <a:srgbClr val="181717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pc="0"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这里填写标题</a:t>
            </a:r>
            <a:endParaRPr lang="zh-CN" altLang="en-US" spc="0">
              <a:solidFill>
                <a:schemeClr val="bg1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9" name="TextBox 14"/>
          <p:cNvSpPr txBox="1"/>
          <p:nvPr/>
        </p:nvSpPr>
        <p:spPr>
          <a:xfrm>
            <a:off x="8937992" y="5033004"/>
            <a:ext cx="1631214" cy="40011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000" spc="300">
                <a:solidFill>
                  <a:srgbClr val="181717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pc="0"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这里填写标题</a:t>
            </a:r>
            <a:endParaRPr lang="zh-CN" altLang="en-US" spc="0">
              <a:solidFill>
                <a:schemeClr val="bg1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20" name="TextBox 15"/>
          <p:cNvSpPr txBox="1"/>
          <p:nvPr/>
        </p:nvSpPr>
        <p:spPr>
          <a:xfrm>
            <a:off x="9173287" y="1867683"/>
            <a:ext cx="1409999" cy="58477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3200" b="1" spc="300">
                <a:solidFill>
                  <a:srgbClr val="181717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THREE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21" name="Rectangle 16"/>
          <p:cNvSpPr txBox="1"/>
          <p:nvPr/>
        </p:nvSpPr>
        <p:spPr>
          <a:xfrm>
            <a:off x="1156127" y="3129383"/>
            <a:ext cx="2564546" cy="151265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b="1">
                <a:solidFill>
                  <a:schemeClr val="tx1">
                    <a:lumMod val="95000"/>
                    <a:lumOff val="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Lorem ipsum dolor sit amet,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consectetuer adipiscing elit. Maecenas porttitor congue massa. Fusce posuere, magna sed pulvinar ultricies, purus commodo magna eros quis urna.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22" name="Rectangle 17"/>
          <p:cNvSpPr txBox="1"/>
          <p:nvPr/>
        </p:nvSpPr>
        <p:spPr>
          <a:xfrm>
            <a:off x="4813727" y="3129383"/>
            <a:ext cx="2564546" cy="151265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b="1">
                <a:solidFill>
                  <a:schemeClr val="tx1">
                    <a:lumMod val="95000"/>
                    <a:lumOff val="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Lorem ipsum dolor sit amet,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consectetuer adipiscing elit. Maecenas porttitor congue massa. Fusce posuere, magna sed pulvinar ultricies, purus commodo magna eros quis urna.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23" name="Rectangle 18"/>
          <p:cNvSpPr txBox="1"/>
          <p:nvPr/>
        </p:nvSpPr>
        <p:spPr>
          <a:xfrm>
            <a:off x="8471325" y="3129383"/>
            <a:ext cx="2564546" cy="151265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b="1">
                <a:solidFill>
                  <a:schemeClr val="tx1">
                    <a:lumMod val="95000"/>
                    <a:lumOff val="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Lorem ipsum dolor sit amet,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consectetuer adipiscing elit. Maecenas porttitor congue massa. Fusce posuere, magna sed pulvinar ultricies, purus commodo magna eros quis urna.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 descr="图片包含 游戏机, 棕榈, 塔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38" b="7840"/>
          <a:stretch>
            <a:fillRect/>
          </a:stretch>
        </p:blipFill>
        <p:spPr>
          <a:xfrm>
            <a:off x="4733214" y="1976221"/>
            <a:ext cx="2791701" cy="281110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7999" y="128711"/>
            <a:ext cx="3759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工作成绩展示</a:t>
            </a:r>
            <a:endParaRPr lang="zh-CN" altLang="en-US" sz="2400" dirty="0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7" name="Shape 381"/>
          <p:cNvSpPr/>
          <p:nvPr/>
        </p:nvSpPr>
        <p:spPr>
          <a:xfrm>
            <a:off x="8253037" y="1785431"/>
            <a:ext cx="2392436" cy="508962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/>
          <a:lstStyle>
            <a:lvl1pPr>
              <a:lnSpc>
                <a:spcPct val="120000"/>
              </a:lnSpc>
              <a:defRPr i="0" spc="0">
                <a:solidFill>
                  <a:srgbClr val="1E1E1E"/>
                </a:solid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US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In the first quarter</a:t>
            </a:r>
            <a:endParaRPr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8" name="Shape 382"/>
          <p:cNvSpPr/>
          <p:nvPr/>
        </p:nvSpPr>
        <p:spPr>
          <a:xfrm>
            <a:off x="8300300" y="2395339"/>
            <a:ext cx="2297909" cy="1"/>
          </a:xfrm>
          <a:prstGeom prst="line">
            <a:avLst/>
          </a:prstGeom>
          <a:ln w="88900">
            <a:solidFill>
              <a:srgbClr val="DCDEE0"/>
            </a:solidFill>
            <a:miter lim="400000"/>
          </a:ln>
        </p:spPr>
        <p:txBody>
          <a:bodyPr lIns="0" tIns="0" rIns="0" bIns="0" anchor="ctr"/>
          <a:lstStyle/>
          <a:p>
            <a:pPr defTabSz="228600">
              <a:defRPr sz="1200" i="0" spc="0">
                <a:solidFill>
                  <a:srgbClr val="000000"/>
                </a:solidFill>
              </a:defRPr>
            </a:pPr>
            <a:endParaRPr sz="600">
              <a:solidFill>
                <a:schemeClr val="bg1"/>
              </a:solidFill>
            </a:endParaRPr>
          </a:p>
        </p:txBody>
      </p:sp>
      <p:sp>
        <p:nvSpPr>
          <p:cNvPr id="9" name="Shape 383"/>
          <p:cNvSpPr/>
          <p:nvPr/>
        </p:nvSpPr>
        <p:spPr>
          <a:xfrm>
            <a:off x="9643587" y="2535447"/>
            <a:ext cx="768351" cy="22807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r">
              <a:lnSpc>
                <a:spcPct val="150000"/>
              </a:lnSpc>
              <a:spcBef>
                <a:spcPts val="3000"/>
              </a:spcBef>
              <a:defRPr sz="2200" i="0" spc="66">
                <a:solidFill>
                  <a:srgbClr val="1E1E1E"/>
                </a:solid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1100" spc="33">
                <a:solidFill>
                  <a:schemeClr val="bg1"/>
                </a:solidFill>
              </a:rPr>
              <a:t>90%</a:t>
            </a:r>
            <a:endParaRPr sz="1100" spc="33">
              <a:solidFill>
                <a:schemeClr val="bg1"/>
              </a:solidFill>
            </a:endParaRPr>
          </a:p>
        </p:txBody>
      </p:sp>
      <p:sp>
        <p:nvSpPr>
          <p:cNvPr id="10" name="Shape 384"/>
          <p:cNvSpPr/>
          <p:nvPr/>
        </p:nvSpPr>
        <p:spPr>
          <a:xfrm>
            <a:off x="8300300" y="2395339"/>
            <a:ext cx="2083602" cy="1"/>
          </a:xfrm>
          <a:prstGeom prst="line">
            <a:avLst/>
          </a:prstGeom>
          <a:ln w="88900">
            <a:solidFill>
              <a:srgbClr val="55A3AD"/>
            </a:solidFill>
            <a:miter lim="400000"/>
          </a:ln>
        </p:spPr>
        <p:txBody>
          <a:bodyPr lIns="0" tIns="0" rIns="0" bIns="0" anchor="ctr"/>
          <a:lstStyle/>
          <a:p>
            <a:pPr defTabSz="228600">
              <a:defRPr sz="1200" i="0" spc="0">
                <a:solidFill>
                  <a:srgbClr val="000000"/>
                </a:solidFill>
              </a:defRPr>
            </a:pPr>
            <a:endParaRPr sz="600">
              <a:solidFill>
                <a:schemeClr val="bg1"/>
              </a:solidFill>
            </a:endParaRPr>
          </a:p>
        </p:txBody>
      </p:sp>
      <p:sp>
        <p:nvSpPr>
          <p:cNvPr id="11" name="Shape 385"/>
          <p:cNvSpPr/>
          <p:nvPr/>
        </p:nvSpPr>
        <p:spPr>
          <a:xfrm>
            <a:off x="8253037" y="2942719"/>
            <a:ext cx="2392436" cy="508962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/>
          <a:lstStyle>
            <a:lvl1pPr>
              <a:lnSpc>
                <a:spcPct val="120000"/>
              </a:lnSpc>
              <a:defRPr i="0" spc="0">
                <a:solidFill>
                  <a:srgbClr val="1E1E1E"/>
                </a:solid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US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In the second quarter</a:t>
            </a:r>
            <a:endParaRPr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12" name="Shape 386"/>
          <p:cNvSpPr/>
          <p:nvPr/>
        </p:nvSpPr>
        <p:spPr>
          <a:xfrm>
            <a:off x="8300300" y="3552626"/>
            <a:ext cx="2297909" cy="1"/>
          </a:xfrm>
          <a:prstGeom prst="line">
            <a:avLst/>
          </a:prstGeom>
          <a:ln w="88900">
            <a:solidFill>
              <a:srgbClr val="DCDEE0"/>
            </a:solidFill>
            <a:miter lim="400000"/>
          </a:ln>
        </p:spPr>
        <p:txBody>
          <a:bodyPr lIns="0" tIns="0" rIns="0" bIns="0" anchor="ctr"/>
          <a:lstStyle/>
          <a:p>
            <a:pPr defTabSz="228600">
              <a:defRPr sz="1200" i="0" spc="0">
                <a:solidFill>
                  <a:srgbClr val="000000"/>
                </a:solidFill>
              </a:defRPr>
            </a:pPr>
            <a:endParaRPr sz="600">
              <a:solidFill>
                <a:schemeClr val="bg1"/>
              </a:solidFill>
            </a:endParaRPr>
          </a:p>
        </p:txBody>
      </p:sp>
      <p:sp>
        <p:nvSpPr>
          <p:cNvPr id="13" name="Shape 387"/>
          <p:cNvSpPr/>
          <p:nvPr/>
        </p:nvSpPr>
        <p:spPr>
          <a:xfrm>
            <a:off x="9110187" y="3692734"/>
            <a:ext cx="768351" cy="22807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r">
              <a:lnSpc>
                <a:spcPct val="150000"/>
              </a:lnSpc>
              <a:spcBef>
                <a:spcPts val="3000"/>
              </a:spcBef>
              <a:defRPr sz="2200" i="0" spc="66">
                <a:solidFill>
                  <a:srgbClr val="1E1E1E"/>
                </a:solid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1100" spc="33">
                <a:solidFill>
                  <a:schemeClr val="bg1"/>
                </a:solidFill>
              </a:rPr>
              <a:t>65%</a:t>
            </a:r>
            <a:endParaRPr sz="1100" spc="33">
              <a:solidFill>
                <a:schemeClr val="bg1"/>
              </a:solidFill>
            </a:endParaRPr>
          </a:p>
        </p:txBody>
      </p:sp>
      <p:sp>
        <p:nvSpPr>
          <p:cNvPr id="14" name="Shape 388"/>
          <p:cNvSpPr/>
          <p:nvPr/>
        </p:nvSpPr>
        <p:spPr>
          <a:xfrm>
            <a:off x="8300300" y="3552626"/>
            <a:ext cx="1569788" cy="1"/>
          </a:xfrm>
          <a:prstGeom prst="line">
            <a:avLst/>
          </a:prstGeom>
          <a:ln w="88900">
            <a:solidFill>
              <a:srgbClr val="55A3AD"/>
            </a:solidFill>
            <a:miter lim="400000"/>
          </a:ln>
        </p:spPr>
        <p:txBody>
          <a:bodyPr lIns="0" tIns="0" rIns="0" bIns="0" anchor="ctr"/>
          <a:lstStyle/>
          <a:p>
            <a:pPr defTabSz="228600">
              <a:defRPr sz="1200" i="0" spc="0">
                <a:solidFill>
                  <a:srgbClr val="000000"/>
                </a:solidFill>
              </a:defRPr>
            </a:pPr>
            <a:endParaRPr sz="600">
              <a:solidFill>
                <a:schemeClr val="bg1"/>
              </a:solidFill>
            </a:endParaRPr>
          </a:p>
        </p:txBody>
      </p:sp>
      <p:sp>
        <p:nvSpPr>
          <p:cNvPr id="15" name="Shape 389"/>
          <p:cNvSpPr/>
          <p:nvPr/>
        </p:nvSpPr>
        <p:spPr>
          <a:xfrm>
            <a:off x="8253037" y="4091029"/>
            <a:ext cx="2392436" cy="508962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/>
          <a:lstStyle>
            <a:lvl1pPr>
              <a:lnSpc>
                <a:spcPct val="120000"/>
              </a:lnSpc>
              <a:defRPr i="0" spc="0">
                <a:solidFill>
                  <a:srgbClr val="1E1E1E"/>
                </a:solid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US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In the third quarter</a:t>
            </a:r>
            <a:endParaRPr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16" name="Shape 390"/>
          <p:cNvSpPr/>
          <p:nvPr/>
        </p:nvSpPr>
        <p:spPr>
          <a:xfrm>
            <a:off x="8300300" y="4700936"/>
            <a:ext cx="2297909" cy="1"/>
          </a:xfrm>
          <a:prstGeom prst="line">
            <a:avLst/>
          </a:prstGeom>
          <a:ln w="88900">
            <a:solidFill>
              <a:srgbClr val="DCDEE0"/>
            </a:solidFill>
            <a:miter lim="400000"/>
          </a:ln>
        </p:spPr>
        <p:txBody>
          <a:bodyPr lIns="0" tIns="0" rIns="0" bIns="0" anchor="ctr"/>
          <a:lstStyle/>
          <a:p>
            <a:pPr defTabSz="228600">
              <a:defRPr sz="1200" i="0" spc="0">
                <a:solidFill>
                  <a:srgbClr val="000000"/>
                </a:solidFill>
              </a:defRPr>
            </a:pPr>
            <a:endParaRPr sz="600">
              <a:solidFill>
                <a:schemeClr val="bg1"/>
              </a:solidFill>
            </a:endParaRPr>
          </a:p>
        </p:txBody>
      </p:sp>
      <p:sp>
        <p:nvSpPr>
          <p:cNvPr id="17" name="Shape 391"/>
          <p:cNvSpPr/>
          <p:nvPr/>
        </p:nvSpPr>
        <p:spPr>
          <a:xfrm>
            <a:off x="8779987" y="4841044"/>
            <a:ext cx="768351" cy="22807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r">
              <a:lnSpc>
                <a:spcPct val="150000"/>
              </a:lnSpc>
              <a:spcBef>
                <a:spcPts val="3000"/>
              </a:spcBef>
              <a:defRPr sz="2200" i="0" spc="66">
                <a:solidFill>
                  <a:srgbClr val="1E1E1E"/>
                </a:solid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1100" spc="33">
                <a:solidFill>
                  <a:schemeClr val="bg1"/>
                </a:solidFill>
              </a:rPr>
              <a:t>50%</a:t>
            </a:r>
            <a:endParaRPr sz="1100" spc="33">
              <a:solidFill>
                <a:schemeClr val="bg1"/>
              </a:solidFill>
            </a:endParaRPr>
          </a:p>
        </p:txBody>
      </p:sp>
      <p:sp>
        <p:nvSpPr>
          <p:cNvPr id="18" name="Shape 392"/>
          <p:cNvSpPr/>
          <p:nvPr/>
        </p:nvSpPr>
        <p:spPr>
          <a:xfrm>
            <a:off x="8300300" y="4700936"/>
            <a:ext cx="1174448" cy="1"/>
          </a:xfrm>
          <a:prstGeom prst="line">
            <a:avLst/>
          </a:prstGeom>
          <a:ln w="88900">
            <a:solidFill>
              <a:srgbClr val="55A3AD"/>
            </a:solidFill>
            <a:miter lim="400000"/>
          </a:ln>
        </p:spPr>
        <p:txBody>
          <a:bodyPr lIns="0" tIns="0" rIns="0" bIns="0" anchor="ctr"/>
          <a:lstStyle/>
          <a:p>
            <a:pPr defTabSz="228600">
              <a:defRPr sz="1200" i="0" spc="0">
                <a:solidFill>
                  <a:srgbClr val="000000"/>
                </a:solidFill>
              </a:defRPr>
            </a:pPr>
            <a:endParaRPr sz="600">
              <a:solidFill>
                <a:schemeClr val="bg1"/>
              </a:solidFill>
            </a:endParaRPr>
          </a:p>
        </p:txBody>
      </p:sp>
      <p:sp>
        <p:nvSpPr>
          <p:cNvPr id="19" name="Shape 393"/>
          <p:cNvSpPr/>
          <p:nvPr/>
        </p:nvSpPr>
        <p:spPr>
          <a:xfrm>
            <a:off x="647701" y="2759547"/>
            <a:ext cx="3294972" cy="337454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/>
          <a:p>
            <a:pPr lvl="0" algn="r">
              <a:lnSpc>
                <a:spcPct val="130000"/>
              </a:lnSpc>
              <a:defRPr sz="1800" i="0" spc="0">
                <a:solidFill>
                  <a:srgbClr val="000000"/>
                </a:solidFill>
              </a:defRPr>
            </a:pPr>
            <a:r>
              <a:rPr lang="en-US" altLang="zh-CN" sz="1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Lorem ipsum dolor sit amet, adipiscing elit. Maecenas porttitor </a:t>
            </a:r>
            <a:r>
              <a:rPr lang="en-US" altLang="zh-CN" sz="1400" spc="33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sed pulvinar ultricies, </a:t>
            </a:r>
            <a:r>
              <a:rPr lang="en-US" altLang="zh-CN" sz="1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congue massa. </a:t>
            </a:r>
            <a:endParaRPr lang="en-US" altLang="zh-CN" sz="14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  <a:p>
            <a:pPr algn="r">
              <a:lnSpc>
                <a:spcPct val="150000"/>
              </a:lnSpc>
              <a:spcBef>
                <a:spcPts val="1500"/>
              </a:spcBef>
              <a:defRPr sz="1800" i="0" spc="0">
                <a:solidFill>
                  <a:srgbClr val="000000"/>
                </a:solidFill>
              </a:defRPr>
            </a:pPr>
            <a:r>
              <a:rPr lang="en-US" altLang="zh-CN" sz="1400" spc="33" dirty="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Lorem ipsum dolor sit amet, consectetuer adipiscing elit. Maecenas porttitor congue massa. Fusce posuere, </a:t>
            </a:r>
            <a:r>
              <a:rPr lang="en-US" altLang="zh-CN" sz="1400" spc="33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magna amet </a:t>
            </a:r>
            <a:r>
              <a:rPr lang="en-US" altLang="zh-CN" sz="1400" spc="33" dirty="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commodo magna eros quis urna.</a:t>
            </a:r>
            <a:endParaRPr lang="en-US" altLang="zh-CN" sz="1400" spc="33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  <a:p>
            <a:pPr algn="r">
              <a:lnSpc>
                <a:spcPct val="150000"/>
              </a:lnSpc>
              <a:spcBef>
                <a:spcPts val="1500"/>
              </a:spcBef>
              <a:defRPr sz="1800" i="0" spc="0">
                <a:solidFill>
                  <a:srgbClr val="000000"/>
                </a:solidFill>
              </a:defRPr>
            </a:pPr>
            <a:endParaRPr sz="1400" spc="33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20" name="Shape 394"/>
          <p:cNvSpPr/>
          <p:nvPr/>
        </p:nvSpPr>
        <p:spPr>
          <a:xfrm>
            <a:off x="1808098" y="1803952"/>
            <a:ext cx="2125893" cy="471924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>
            <a:lvl1pPr algn="r">
              <a:lnSpc>
                <a:spcPct val="120000"/>
              </a:lnSpc>
              <a:defRPr sz="4000" i="0" spc="0">
                <a:solidFill>
                  <a:srgbClr val="1E1E1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2400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这里填写标题</a:t>
            </a:r>
            <a:endParaRPr sz="2400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21" name="Shape 395"/>
          <p:cNvSpPr/>
          <p:nvPr/>
        </p:nvSpPr>
        <p:spPr>
          <a:xfrm>
            <a:off x="2661150" y="2398459"/>
            <a:ext cx="1222372" cy="1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0" tIns="0" rIns="0" bIns="0" anchor="ctr"/>
          <a:lstStyle/>
          <a:p>
            <a:pPr defTabSz="228600">
              <a:defRPr sz="1200" i="0" spc="0">
                <a:solidFill>
                  <a:srgbClr val="000000"/>
                </a:solidFill>
              </a:defRPr>
            </a:pPr>
            <a:endParaRPr sz="6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7999" y="128711"/>
            <a:ext cx="3759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工作经验总结</a:t>
            </a:r>
            <a:endParaRPr lang="zh-CN" altLang="en-US" sz="2400" dirty="0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6" name="Rectangle 1"/>
          <p:cNvSpPr/>
          <p:nvPr/>
        </p:nvSpPr>
        <p:spPr>
          <a:xfrm>
            <a:off x="986971" y="1284515"/>
            <a:ext cx="2699659" cy="48550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" name="Rectangle 2"/>
          <p:cNvSpPr/>
          <p:nvPr/>
        </p:nvSpPr>
        <p:spPr>
          <a:xfrm>
            <a:off x="4746171" y="1284515"/>
            <a:ext cx="2699659" cy="48550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" name="Rectangle 3"/>
          <p:cNvSpPr/>
          <p:nvPr/>
        </p:nvSpPr>
        <p:spPr>
          <a:xfrm>
            <a:off x="8505372" y="1284515"/>
            <a:ext cx="2699658" cy="48550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" name="Rectangle 4"/>
          <p:cNvSpPr/>
          <p:nvPr/>
        </p:nvSpPr>
        <p:spPr>
          <a:xfrm>
            <a:off x="1124857" y="1770745"/>
            <a:ext cx="2423886" cy="754742"/>
          </a:xfrm>
          <a:prstGeom prst="rect">
            <a:avLst/>
          </a:prstGeom>
          <a:solidFill>
            <a:srgbClr val="55A3A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0" name="Oval 6"/>
          <p:cNvSpPr/>
          <p:nvPr/>
        </p:nvSpPr>
        <p:spPr>
          <a:xfrm>
            <a:off x="1197429" y="2902857"/>
            <a:ext cx="2278742" cy="2278743"/>
          </a:xfrm>
          <a:prstGeom prst="ellipse">
            <a:avLst/>
          </a:prstGeom>
          <a:solidFill>
            <a:srgbClr val="55A3A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" name="Rectangle 7"/>
          <p:cNvSpPr/>
          <p:nvPr/>
        </p:nvSpPr>
        <p:spPr>
          <a:xfrm>
            <a:off x="4884057" y="1770745"/>
            <a:ext cx="2423887" cy="754742"/>
          </a:xfrm>
          <a:prstGeom prst="rect">
            <a:avLst/>
          </a:prstGeom>
          <a:solidFill>
            <a:srgbClr val="55A3A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2" name="Oval 8"/>
          <p:cNvSpPr/>
          <p:nvPr/>
        </p:nvSpPr>
        <p:spPr>
          <a:xfrm>
            <a:off x="4956629" y="2902857"/>
            <a:ext cx="2278743" cy="2278743"/>
          </a:xfrm>
          <a:prstGeom prst="ellipse">
            <a:avLst/>
          </a:prstGeom>
          <a:solidFill>
            <a:srgbClr val="55A3A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" name="Rectangle 9"/>
          <p:cNvSpPr/>
          <p:nvPr/>
        </p:nvSpPr>
        <p:spPr>
          <a:xfrm>
            <a:off x="8643258" y="1770745"/>
            <a:ext cx="2423887" cy="754742"/>
          </a:xfrm>
          <a:prstGeom prst="rect">
            <a:avLst/>
          </a:prstGeom>
          <a:solidFill>
            <a:srgbClr val="55A3A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4" name="Oval 10"/>
          <p:cNvSpPr/>
          <p:nvPr/>
        </p:nvSpPr>
        <p:spPr>
          <a:xfrm>
            <a:off x="8715830" y="2902857"/>
            <a:ext cx="2278742" cy="2278743"/>
          </a:xfrm>
          <a:prstGeom prst="ellipse">
            <a:avLst/>
          </a:prstGeom>
          <a:solidFill>
            <a:srgbClr val="55A3A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" name="Rectangle 11"/>
          <p:cNvSpPr txBox="1"/>
          <p:nvPr/>
        </p:nvSpPr>
        <p:spPr>
          <a:xfrm>
            <a:off x="1411514" y="3724467"/>
            <a:ext cx="1850572" cy="117423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900">
                <a:solidFill>
                  <a:srgbClr val="80808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zh-CN" sz="11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Lorem ipsum dolor sit amet, consectetuer adipiscing elit. Maecenas porttitor congue massa. Fusce malesuada liberoeros quis urna.</a:t>
            </a:r>
            <a:endParaRPr lang="en-US" altLang="zh-CN" sz="11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16" name="TextBox 12"/>
          <p:cNvSpPr txBox="1"/>
          <p:nvPr/>
        </p:nvSpPr>
        <p:spPr>
          <a:xfrm>
            <a:off x="1918738" y="3208610"/>
            <a:ext cx="836124" cy="58477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3200" b="1" spc="300">
                <a:solidFill>
                  <a:srgbClr val="262626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ctr"/>
            <a:r>
              <a:rPr>
                <a:solidFill>
                  <a:schemeClr val="bg1"/>
                </a:solidFill>
              </a:rPr>
              <a:t>50%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7" name="Rectangle 13"/>
          <p:cNvSpPr txBox="1"/>
          <p:nvPr/>
        </p:nvSpPr>
        <p:spPr>
          <a:xfrm>
            <a:off x="5170714" y="3724467"/>
            <a:ext cx="1850572" cy="117423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900">
                <a:solidFill>
                  <a:srgbClr val="80808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zh-CN" sz="11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Lorem ipsum dolor sit amet, consectetuer adipiscing elit. Maecenas porttitor congue massa. Fusce malesuada liberoeros quis urna.</a:t>
            </a:r>
            <a:endParaRPr lang="en-US" altLang="zh-CN" sz="11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18" name="TextBox 14"/>
          <p:cNvSpPr txBox="1"/>
          <p:nvPr/>
        </p:nvSpPr>
        <p:spPr>
          <a:xfrm>
            <a:off x="5677938" y="3208610"/>
            <a:ext cx="836124" cy="58477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3200" b="1" spc="300">
                <a:solidFill>
                  <a:srgbClr val="262626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ctr"/>
            <a:r>
              <a:rPr>
                <a:solidFill>
                  <a:schemeClr val="bg1"/>
                </a:solidFill>
              </a:rPr>
              <a:t>70%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9" name="Rectangle 15"/>
          <p:cNvSpPr txBox="1"/>
          <p:nvPr/>
        </p:nvSpPr>
        <p:spPr>
          <a:xfrm>
            <a:off x="8929915" y="3724467"/>
            <a:ext cx="1850572" cy="117423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900">
                <a:solidFill>
                  <a:srgbClr val="80808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zh-CN" sz="11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Lorem ipsum dolor sit amet, consectetuer adipiscing elit. Maecenas porttitor congue massa. Fusce malesuada liberoeros quis urna.</a:t>
            </a:r>
            <a:endParaRPr lang="en-US" altLang="zh-CN" sz="11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20" name="TextBox 16"/>
          <p:cNvSpPr txBox="1"/>
          <p:nvPr/>
        </p:nvSpPr>
        <p:spPr>
          <a:xfrm>
            <a:off x="9437139" y="3208610"/>
            <a:ext cx="836124" cy="58477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3200" b="1" spc="300">
                <a:solidFill>
                  <a:srgbClr val="262626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ctr"/>
            <a:r>
              <a:rPr>
                <a:solidFill>
                  <a:schemeClr val="bg1"/>
                </a:solidFill>
              </a:rPr>
              <a:t>90%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21" name="TextBox 17"/>
          <p:cNvSpPr txBox="1"/>
          <p:nvPr/>
        </p:nvSpPr>
        <p:spPr>
          <a:xfrm>
            <a:off x="1578901" y="1978711"/>
            <a:ext cx="1515798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b="1" spc="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ctr"/>
            <a:r>
              <a:rPr lang="zh-CN" altLang="en-US" b="0" spc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这里填写标题</a:t>
            </a:r>
            <a:endParaRPr lang="zh-CN" altLang="en-US" b="0" spc="0"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22" name="TextBox 18"/>
          <p:cNvSpPr txBox="1"/>
          <p:nvPr/>
        </p:nvSpPr>
        <p:spPr>
          <a:xfrm>
            <a:off x="5338101" y="1978711"/>
            <a:ext cx="1515798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b="1" spc="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ctr"/>
            <a:r>
              <a:rPr lang="zh-CN" altLang="en-US" b="0" spc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这里填写标题</a:t>
            </a:r>
            <a:endParaRPr lang="zh-CN" altLang="en-US" b="0" spc="0"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23" name="TextBox 19"/>
          <p:cNvSpPr txBox="1"/>
          <p:nvPr/>
        </p:nvSpPr>
        <p:spPr>
          <a:xfrm>
            <a:off x="9097302" y="1978711"/>
            <a:ext cx="1515798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b="1" spc="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ctr"/>
            <a:r>
              <a:rPr lang="zh-CN" altLang="en-US" b="0" spc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这里填写标题</a:t>
            </a:r>
            <a:endParaRPr lang="zh-CN" altLang="en-US" b="0" spc="0"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24" name="Rectangle 22"/>
          <p:cNvSpPr/>
          <p:nvPr/>
        </p:nvSpPr>
        <p:spPr>
          <a:xfrm>
            <a:off x="1124857" y="5704116"/>
            <a:ext cx="2423886" cy="341686"/>
          </a:xfrm>
          <a:prstGeom prst="rect">
            <a:avLst/>
          </a:prstGeom>
          <a:solidFill>
            <a:srgbClr val="55A3A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" name="Rectangle 23"/>
          <p:cNvSpPr/>
          <p:nvPr/>
        </p:nvSpPr>
        <p:spPr>
          <a:xfrm>
            <a:off x="4884057" y="5704116"/>
            <a:ext cx="2423887" cy="341686"/>
          </a:xfrm>
          <a:prstGeom prst="rect">
            <a:avLst/>
          </a:prstGeom>
          <a:solidFill>
            <a:srgbClr val="55A3A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" name="Rectangle 24"/>
          <p:cNvSpPr/>
          <p:nvPr/>
        </p:nvSpPr>
        <p:spPr>
          <a:xfrm>
            <a:off x="8643258" y="5704116"/>
            <a:ext cx="2423887" cy="341686"/>
          </a:xfrm>
          <a:prstGeom prst="rect">
            <a:avLst/>
          </a:prstGeom>
          <a:solidFill>
            <a:srgbClr val="55A3A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" name="TextBox 25"/>
          <p:cNvSpPr txBox="1"/>
          <p:nvPr/>
        </p:nvSpPr>
        <p:spPr>
          <a:xfrm>
            <a:off x="2133540" y="5690291"/>
            <a:ext cx="406520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b="1" spc="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ctr"/>
            <a:r>
              <a:rPr lang="en-US" altLang="zh-CN"/>
              <a:t>01</a:t>
            </a:r>
            <a:endParaRPr lang="en-US" altLang="zh-CN"/>
          </a:p>
        </p:txBody>
      </p:sp>
      <p:sp>
        <p:nvSpPr>
          <p:cNvPr id="28" name="TextBox 26"/>
          <p:cNvSpPr txBox="1"/>
          <p:nvPr/>
        </p:nvSpPr>
        <p:spPr>
          <a:xfrm>
            <a:off x="5892740" y="5690291"/>
            <a:ext cx="406520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b="1" spc="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ctr"/>
            <a:r>
              <a:rPr lang="en-US" altLang="zh-CN"/>
              <a:t>02</a:t>
            </a:r>
            <a:endParaRPr lang="en-US" altLang="zh-CN"/>
          </a:p>
        </p:txBody>
      </p:sp>
      <p:sp>
        <p:nvSpPr>
          <p:cNvPr id="29" name="TextBox 27"/>
          <p:cNvSpPr txBox="1"/>
          <p:nvPr/>
        </p:nvSpPr>
        <p:spPr>
          <a:xfrm>
            <a:off x="9651941" y="5690291"/>
            <a:ext cx="406520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b="1" spc="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ctr"/>
            <a:r>
              <a:rPr lang="en-US" altLang="zh-CN"/>
              <a:t>03</a:t>
            </a:r>
            <a:endParaRPr lang="en-US" altLang="zh-C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7999" y="128711"/>
            <a:ext cx="3759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工作成绩展示</a:t>
            </a:r>
            <a:endParaRPr lang="zh-CN" altLang="en-US" sz="2400" dirty="0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6" name="Freeform 376"/>
          <p:cNvSpPr/>
          <p:nvPr/>
        </p:nvSpPr>
        <p:spPr>
          <a:xfrm>
            <a:off x="7756139" y="4258659"/>
            <a:ext cx="471153" cy="471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779"/>
                </a:moveTo>
                <a:cubicBezTo>
                  <a:pt x="21600" y="16745"/>
                  <a:pt x="16777" y="21600"/>
                  <a:pt x="10800" y="21600"/>
                </a:cubicBezTo>
                <a:cubicBezTo>
                  <a:pt x="4823" y="21600"/>
                  <a:pt x="0" y="16745"/>
                  <a:pt x="0" y="10779"/>
                </a:cubicBezTo>
                <a:cubicBezTo>
                  <a:pt x="0" y="4978"/>
                  <a:pt x="4823" y="0"/>
                  <a:pt x="10800" y="0"/>
                </a:cubicBezTo>
                <a:cubicBezTo>
                  <a:pt x="16777" y="0"/>
                  <a:pt x="21600" y="4978"/>
                  <a:pt x="21600" y="10779"/>
                </a:cubicBezTo>
              </a:path>
            </a:pathLst>
          </a:custGeom>
          <a:solidFill>
            <a:srgbClr val="55A3AD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2400">
                <a:latin typeface="Goudy Old Style" panose="02020502050305020303"/>
                <a:ea typeface="Goudy Old Style" panose="02020502050305020303"/>
                <a:cs typeface="Goudy Old Style" panose="02020502050305020303"/>
                <a:sym typeface="Goudy Old Style" panose="02020502050305020303"/>
              </a:defRPr>
            </a:pPr>
            <a:endParaRPr sz="1800">
              <a:solidFill>
                <a:schemeClr val="bg1"/>
              </a:solidFill>
            </a:endParaRPr>
          </a:p>
        </p:txBody>
      </p:sp>
      <p:sp>
        <p:nvSpPr>
          <p:cNvPr id="7" name="Subtitle 2"/>
          <p:cNvSpPr txBox="1"/>
          <p:nvPr/>
        </p:nvSpPr>
        <p:spPr>
          <a:xfrm>
            <a:off x="8482786" y="4232715"/>
            <a:ext cx="2740888" cy="4597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spcBef>
                <a:spcPts val="1000"/>
              </a:spcBef>
              <a:defRPr sz="2400" b="1" u="sng">
                <a:latin typeface="Goudy Old Style" panose="02020502050305020303"/>
                <a:ea typeface="Goudy Old Style" panose="02020502050305020303"/>
                <a:cs typeface="Goudy Old Style" panose="02020502050305020303"/>
                <a:sym typeface="Goudy Old Style" panose="02020502050305020303"/>
              </a:defRPr>
            </a:lvl1pPr>
          </a:lstStyle>
          <a:p>
            <a:r>
              <a:rPr lang="zh-CN" altLang="en-US" b="0" u="none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编辑标题</a:t>
            </a:r>
            <a:endParaRPr lang="zh-CN" altLang="en-US" b="0" u="none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8" name="TextBox 20"/>
          <p:cNvSpPr txBox="1"/>
          <p:nvPr/>
        </p:nvSpPr>
        <p:spPr>
          <a:xfrm>
            <a:off x="8482787" y="4728421"/>
            <a:ext cx="2834510" cy="90909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defRPr sz="1400">
                <a:latin typeface="Goudy Old Style" panose="02020502050305020303"/>
                <a:ea typeface="Goudy Old Style" panose="02020502050305020303"/>
                <a:cs typeface="Goudy Old Style" panose="02020502050305020303"/>
                <a:sym typeface="Goudy Old Style" panose="02020502050305020303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zh-CN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Lorem ipsum dolor sit amet, consectetuer adipiscing elit. Maecenas porttitor congue massa. </a:t>
            </a:r>
            <a:endParaRPr lang="en-US" altLang="zh-CN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9" name="Freeform 376"/>
          <p:cNvSpPr/>
          <p:nvPr/>
        </p:nvSpPr>
        <p:spPr>
          <a:xfrm>
            <a:off x="4205291" y="2150987"/>
            <a:ext cx="467872" cy="471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779"/>
                </a:moveTo>
                <a:cubicBezTo>
                  <a:pt x="21600" y="16745"/>
                  <a:pt x="16777" y="21600"/>
                  <a:pt x="10800" y="21600"/>
                </a:cubicBezTo>
                <a:cubicBezTo>
                  <a:pt x="4823" y="21600"/>
                  <a:pt x="0" y="16745"/>
                  <a:pt x="0" y="10779"/>
                </a:cubicBezTo>
                <a:cubicBezTo>
                  <a:pt x="0" y="4978"/>
                  <a:pt x="4823" y="0"/>
                  <a:pt x="10800" y="0"/>
                </a:cubicBezTo>
                <a:cubicBezTo>
                  <a:pt x="16777" y="0"/>
                  <a:pt x="21600" y="4978"/>
                  <a:pt x="21600" y="10779"/>
                </a:cubicBezTo>
              </a:path>
            </a:pathLst>
          </a:custGeom>
          <a:solidFill>
            <a:srgbClr val="55A3AD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r">
              <a:defRPr sz="2400">
                <a:latin typeface="Goudy Old Style" panose="02020502050305020303"/>
                <a:ea typeface="Goudy Old Style" panose="02020502050305020303"/>
                <a:cs typeface="Goudy Old Style" panose="02020502050305020303"/>
                <a:sym typeface="Goudy Old Style" panose="02020502050305020303"/>
              </a:defRPr>
            </a:pPr>
            <a:endParaRPr sz="1800">
              <a:solidFill>
                <a:schemeClr val="bg1"/>
              </a:solidFill>
            </a:endParaRPr>
          </a:p>
        </p:txBody>
      </p:sp>
      <p:sp>
        <p:nvSpPr>
          <p:cNvPr id="10" name="Subtitle 2"/>
          <p:cNvSpPr txBox="1"/>
          <p:nvPr/>
        </p:nvSpPr>
        <p:spPr>
          <a:xfrm>
            <a:off x="820653" y="1907180"/>
            <a:ext cx="3134727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spcBef>
                <a:spcPts val="1000"/>
              </a:spcBef>
              <a:defRPr sz="2800" b="1" u="sng">
                <a:latin typeface="Goudy Old Style" panose="02020502050305020303"/>
                <a:ea typeface="Goudy Old Style" panose="02020502050305020303"/>
                <a:cs typeface="Goudy Old Style" panose="02020502050305020303"/>
                <a:sym typeface="Goudy Old Style" panose="02020502050305020303"/>
              </a:defRPr>
            </a:lvl1pPr>
          </a:lstStyle>
          <a:p>
            <a:r>
              <a:rPr lang="zh-CN" altLang="en-US" b="0" u="none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编辑标题</a:t>
            </a:r>
            <a:endParaRPr lang="zh-CN" altLang="en-US" b="0" u="none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1" name="TextBox 23"/>
          <p:cNvSpPr txBox="1"/>
          <p:nvPr/>
        </p:nvSpPr>
        <p:spPr>
          <a:xfrm>
            <a:off x="1304946" y="2419473"/>
            <a:ext cx="2663177" cy="11891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defRPr sz="1400">
                <a:latin typeface="Goudy Old Style" panose="02020502050305020303"/>
                <a:ea typeface="Goudy Old Style" panose="02020502050305020303"/>
                <a:cs typeface="Goudy Old Style" panose="02020502050305020303"/>
                <a:sym typeface="Goudy Old Style" panose="02020502050305020303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zh-CN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Lorem ipsum dolor sit amet, consectetuer adipiscing elit. Maecenas porttitor congue massa. </a:t>
            </a:r>
            <a:endParaRPr lang="en-US" altLang="zh-CN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12" name="Freeform 376"/>
          <p:cNvSpPr/>
          <p:nvPr/>
        </p:nvSpPr>
        <p:spPr>
          <a:xfrm>
            <a:off x="7764805" y="2150987"/>
            <a:ext cx="462487" cy="471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779"/>
                </a:moveTo>
                <a:cubicBezTo>
                  <a:pt x="21600" y="16745"/>
                  <a:pt x="16777" y="21600"/>
                  <a:pt x="10800" y="21600"/>
                </a:cubicBezTo>
                <a:cubicBezTo>
                  <a:pt x="4823" y="21600"/>
                  <a:pt x="0" y="16745"/>
                  <a:pt x="0" y="10779"/>
                </a:cubicBezTo>
                <a:cubicBezTo>
                  <a:pt x="0" y="4978"/>
                  <a:pt x="4823" y="0"/>
                  <a:pt x="10800" y="0"/>
                </a:cubicBezTo>
                <a:cubicBezTo>
                  <a:pt x="16777" y="0"/>
                  <a:pt x="21600" y="4978"/>
                  <a:pt x="21600" y="10779"/>
                </a:cubicBezTo>
              </a:path>
            </a:pathLst>
          </a:custGeom>
          <a:solidFill>
            <a:srgbClr val="55A3AD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2400">
                <a:latin typeface="Goudy Old Style" panose="02020502050305020303"/>
                <a:ea typeface="Goudy Old Style" panose="02020502050305020303"/>
                <a:cs typeface="Goudy Old Style" panose="02020502050305020303"/>
                <a:sym typeface="Goudy Old Style" panose="02020502050305020303"/>
              </a:defRPr>
            </a:pPr>
            <a:endParaRPr sz="1800">
              <a:solidFill>
                <a:schemeClr val="bg1"/>
              </a:solidFill>
            </a:endParaRPr>
          </a:p>
        </p:txBody>
      </p:sp>
      <p:sp>
        <p:nvSpPr>
          <p:cNvPr id="13" name="Subtitle 2"/>
          <p:cNvSpPr txBox="1"/>
          <p:nvPr/>
        </p:nvSpPr>
        <p:spPr>
          <a:xfrm>
            <a:off x="8490146" y="1907180"/>
            <a:ext cx="3060940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spcBef>
                <a:spcPts val="1000"/>
              </a:spcBef>
              <a:defRPr sz="2800" b="1" u="sng">
                <a:latin typeface="Goudy Old Style" panose="02020502050305020303"/>
                <a:ea typeface="Goudy Old Style" panose="02020502050305020303"/>
                <a:cs typeface="Goudy Old Style" panose="02020502050305020303"/>
                <a:sym typeface="Goudy Old Style" panose="02020502050305020303"/>
              </a:defRPr>
            </a:lvl1pPr>
          </a:lstStyle>
          <a:p>
            <a:r>
              <a:rPr lang="zh-CN" altLang="en-US" b="0" u="none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编辑标题</a:t>
            </a:r>
            <a:endParaRPr lang="zh-CN" altLang="en-US" b="0" u="none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4" name="TextBox 26"/>
          <p:cNvSpPr txBox="1"/>
          <p:nvPr/>
        </p:nvSpPr>
        <p:spPr>
          <a:xfrm>
            <a:off x="8469420" y="2419473"/>
            <a:ext cx="2782370" cy="11891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defRPr sz="1400">
                <a:latin typeface="Goudy Old Style" panose="02020502050305020303"/>
                <a:ea typeface="Goudy Old Style" panose="02020502050305020303"/>
                <a:cs typeface="Goudy Old Style" panose="02020502050305020303"/>
                <a:sym typeface="Goudy Old Style" panose="02020502050305020303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zh-CN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Lorem ipsum dolor sit amet, consectetuer adipiscing elit. Maecenas porttitor congue massa. </a:t>
            </a:r>
            <a:endParaRPr lang="en-US" altLang="zh-CN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15" name="Freeform 376"/>
          <p:cNvSpPr/>
          <p:nvPr/>
        </p:nvSpPr>
        <p:spPr>
          <a:xfrm>
            <a:off x="4202009" y="4258659"/>
            <a:ext cx="471154" cy="471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779"/>
                </a:moveTo>
                <a:cubicBezTo>
                  <a:pt x="21600" y="16745"/>
                  <a:pt x="16777" y="21600"/>
                  <a:pt x="10800" y="21600"/>
                </a:cubicBezTo>
                <a:cubicBezTo>
                  <a:pt x="4823" y="21600"/>
                  <a:pt x="0" y="16745"/>
                  <a:pt x="0" y="10779"/>
                </a:cubicBezTo>
                <a:cubicBezTo>
                  <a:pt x="0" y="4978"/>
                  <a:pt x="4823" y="0"/>
                  <a:pt x="10800" y="0"/>
                </a:cubicBezTo>
                <a:cubicBezTo>
                  <a:pt x="16777" y="0"/>
                  <a:pt x="21600" y="4978"/>
                  <a:pt x="21600" y="10779"/>
                </a:cubicBezTo>
              </a:path>
            </a:pathLst>
          </a:custGeom>
          <a:solidFill>
            <a:srgbClr val="55A3AD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2400">
                <a:latin typeface="Goudy Old Style" panose="02020502050305020303"/>
                <a:ea typeface="Goudy Old Style" panose="02020502050305020303"/>
                <a:cs typeface="Goudy Old Style" panose="02020502050305020303"/>
                <a:sym typeface="Goudy Old Style" panose="02020502050305020303"/>
              </a:defRPr>
            </a:pPr>
            <a:endParaRPr sz="1800">
              <a:solidFill>
                <a:schemeClr val="bg1"/>
              </a:solidFill>
            </a:endParaRPr>
          </a:p>
        </p:txBody>
      </p:sp>
      <p:sp>
        <p:nvSpPr>
          <p:cNvPr id="16" name="Subtitle 2"/>
          <p:cNvSpPr txBox="1"/>
          <p:nvPr/>
        </p:nvSpPr>
        <p:spPr>
          <a:xfrm>
            <a:off x="840000" y="4169238"/>
            <a:ext cx="3107414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spcBef>
                <a:spcPts val="1000"/>
              </a:spcBef>
              <a:defRPr sz="2800" b="1" u="sng">
                <a:latin typeface="Goudy Old Style" panose="02020502050305020303"/>
                <a:ea typeface="Goudy Old Style" panose="02020502050305020303"/>
                <a:cs typeface="Goudy Old Style" panose="02020502050305020303"/>
                <a:sym typeface="Goudy Old Style" panose="02020502050305020303"/>
              </a:defRPr>
            </a:lvl1pPr>
          </a:lstStyle>
          <a:p>
            <a:r>
              <a:rPr lang="zh-CN" altLang="en-US" b="0" u="none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编辑标题</a:t>
            </a:r>
            <a:endParaRPr lang="zh-CN" altLang="en-US" b="0" u="none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7" name="TextBox 29"/>
          <p:cNvSpPr txBox="1"/>
          <p:nvPr/>
        </p:nvSpPr>
        <p:spPr>
          <a:xfrm>
            <a:off x="955499" y="4728421"/>
            <a:ext cx="3014254" cy="90909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defRPr sz="1400">
                <a:latin typeface="Goudy Old Style" panose="02020502050305020303"/>
                <a:ea typeface="Goudy Old Style" panose="02020502050305020303"/>
                <a:cs typeface="Goudy Old Style" panose="02020502050305020303"/>
                <a:sym typeface="Goudy Old Style" panose="02020502050305020303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zh-CN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Lorem ipsum dolor sit amet, consectetuer adipiscing elit. Maecenas porttitor congue massa. </a:t>
            </a:r>
            <a:endParaRPr lang="en-US" altLang="zh-CN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grpSp>
        <p:nvGrpSpPr>
          <p:cNvPr id="18" name="Group 1"/>
          <p:cNvGrpSpPr/>
          <p:nvPr/>
        </p:nvGrpSpPr>
        <p:grpSpPr>
          <a:xfrm rot="9162165">
            <a:off x="4923967" y="2143736"/>
            <a:ext cx="2745813" cy="2724198"/>
            <a:chOff x="0" y="0"/>
            <a:chExt cx="2745810" cy="2724195"/>
          </a:xfrm>
        </p:grpSpPr>
        <p:sp>
          <p:nvSpPr>
            <p:cNvPr id="19" name="Freeform 404"/>
            <p:cNvSpPr/>
            <p:nvPr/>
          </p:nvSpPr>
          <p:spPr>
            <a:xfrm>
              <a:off x="1492745" y="1280136"/>
              <a:ext cx="1253066" cy="1444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10" y="2862"/>
                  </a:moveTo>
                  <a:cubicBezTo>
                    <a:pt x="17876" y="0"/>
                    <a:pt x="17876" y="0"/>
                    <a:pt x="17876" y="0"/>
                  </a:cubicBezTo>
                  <a:cubicBezTo>
                    <a:pt x="21600" y="2862"/>
                    <a:pt x="21600" y="2862"/>
                    <a:pt x="21600" y="2862"/>
                  </a:cubicBezTo>
                  <a:cubicBezTo>
                    <a:pt x="21600" y="7815"/>
                    <a:pt x="19330" y="12554"/>
                    <a:pt x="15322" y="16031"/>
                  </a:cubicBezTo>
                  <a:cubicBezTo>
                    <a:pt x="11172" y="19631"/>
                    <a:pt x="5710" y="21600"/>
                    <a:pt x="0" y="21600"/>
                  </a:cubicBezTo>
                  <a:cubicBezTo>
                    <a:pt x="2731" y="18369"/>
                    <a:pt x="2731" y="18369"/>
                    <a:pt x="2731" y="18369"/>
                  </a:cubicBezTo>
                  <a:cubicBezTo>
                    <a:pt x="0" y="14892"/>
                    <a:pt x="0" y="14892"/>
                    <a:pt x="0" y="14892"/>
                  </a:cubicBezTo>
                  <a:cubicBezTo>
                    <a:pt x="7732" y="14892"/>
                    <a:pt x="14010" y="9446"/>
                    <a:pt x="14010" y="2862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" name="Freeform 405"/>
            <p:cNvSpPr/>
            <p:nvPr/>
          </p:nvSpPr>
          <p:spPr>
            <a:xfrm>
              <a:off x="1301751" y="20665"/>
              <a:ext cx="1444049" cy="1253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54" y="7732"/>
                  </a:moveTo>
                  <a:cubicBezTo>
                    <a:pt x="0" y="3724"/>
                    <a:pt x="0" y="3724"/>
                    <a:pt x="0" y="3724"/>
                  </a:cubicBezTo>
                  <a:cubicBezTo>
                    <a:pt x="2754" y="0"/>
                    <a:pt x="2754" y="0"/>
                    <a:pt x="2754" y="0"/>
                  </a:cubicBezTo>
                  <a:cubicBezTo>
                    <a:pt x="7736" y="0"/>
                    <a:pt x="12502" y="2305"/>
                    <a:pt x="16123" y="6455"/>
                  </a:cubicBezTo>
                  <a:cubicBezTo>
                    <a:pt x="19619" y="10463"/>
                    <a:pt x="21600" y="15890"/>
                    <a:pt x="21600" y="21600"/>
                  </a:cubicBezTo>
                  <a:cubicBezTo>
                    <a:pt x="18351" y="19046"/>
                    <a:pt x="18351" y="19046"/>
                    <a:pt x="18351" y="19046"/>
                  </a:cubicBezTo>
                  <a:cubicBezTo>
                    <a:pt x="14978" y="21600"/>
                    <a:pt x="14978" y="21600"/>
                    <a:pt x="14978" y="21600"/>
                  </a:cubicBezTo>
                  <a:cubicBezTo>
                    <a:pt x="14978" y="14045"/>
                    <a:pt x="9500" y="7732"/>
                    <a:pt x="2754" y="7732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1" name="Freeform 406"/>
            <p:cNvSpPr/>
            <p:nvPr/>
          </p:nvSpPr>
          <p:spPr>
            <a:xfrm>
              <a:off x="0" y="0"/>
              <a:ext cx="1253065" cy="1444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732" y="18846"/>
                  </a:moveTo>
                  <a:cubicBezTo>
                    <a:pt x="3866" y="21600"/>
                    <a:pt x="3866" y="21600"/>
                    <a:pt x="3866" y="21600"/>
                  </a:cubicBezTo>
                  <a:cubicBezTo>
                    <a:pt x="0" y="18846"/>
                    <a:pt x="0" y="18846"/>
                    <a:pt x="0" y="18846"/>
                  </a:cubicBezTo>
                  <a:cubicBezTo>
                    <a:pt x="0" y="13864"/>
                    <a:pt x="2270" y="9129"/>
                    <a:pt x="6420" y="5632"/>
                  </a:cubicBezTo>
                  <a:cubicBezTo>
                    <a:pt x="10428" y="2011"/>
                    <a:pt x="15890" y="0"/>
                    <a:pt x="21600" y="0"/>
                  </a:cubicBezTo>
                  <a:cubicBezTo>
                    <a:pt x="19011" y="3249"/>
                    <a:pt x="19011" y="3249"/>
                    <a:pt x="19011" y="3249"/>
                  </a:cubicBezTo>
                  <a:cubicBezTo>
                    <a:pt x="21600" y="6746"/>
                    <a:pt x="21600" y="6746"/>
                    <a:pt x="21600" y="6746"/>
                  </a:cubicBezTo>
                  <a:cubicBezTo>
                    <a:pt x="14010" y="6746"/>
                    <a:pt x="7732" y="12254"/>
                    <a:pt x="7732" y="18846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2" name="Freeform 407"/>
            <p:cNvSpPr/>
            <p:nvPr/>
          </p:nvSpPr>
          <p:spPr>
            <a:xfrm>
              <a:off x="18797" y="1453707"/>
              <a:ext cx="1444066" cy="1253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38" y="14010"/>
                  </a:moveTo>
                  <a:cubicBezTo>
                    <a:pt x="21600" y="17876"/>
                    <a:pt x="21600" y="17876"/>
                    <a:pt x="21600" y="17876"/>
                  </a:cubicBezTo>
                  <a:cubicBezTo>
                    <a:pt x="18738" y="21600"/>
                    <a:pt x="18738" y="21600"/>
                    <a:pt x="18738" y="21600"/>
                  </a:cubicBezTo>
                  <a:cubicBezTo>
                    <a:pt x="13785" y="21600"/>
                    <a:pt x="9046" y="19330"/>
                    <a:pt x="5569" y="15322"/>
                  </a:cubicBezTo>
                  <a:cubicBezTo>
                    <a:pt x="1969" y="11172"/>
                    <a:pt x="0" y="5710"/>
                    <a:pt x="0" y="0"/>
                  </a:cubicBezTo>
                  <a:cubicBezTo>
                    <a:pt x="3354" y="2731"/>
                    <a:pt x="3354" y="2731"/>
                    <a:pt x="3354" y="2731"/>
                  </a:cubicBezTo>
                  <a:cubicBezTo>
                    <a:pt x="6708" y="0"/>
                    <a:pt x="6708" y="0"/>
                    <a:pt x="6708" y="0"/>
                  </a:cubicBezTo>
                  <a:cubicBezTo>
                    <a:pt x="6708" y="7732"/>
                    <a:pt x="12154" y="14010"/>
                    <a:pt x="18738" y="1401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3" name="Freeform 408"/>
            <p:cNvSpPr/>
            <p:nvPr/>
          </p:nvSpPr>
          <p:spPr>
            <a:xfrm>
              <a:off x="683011" y="696617"/>
              <a:ext cx="1398581" cy="1398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694"/>
                    <a:pt x="16853" y="21600"/>
                    <a:pt x="10800" y="21600"/>
                  </a:cubicBezTo>
                  <a:cubicBezTo>
                    <a:pt x="4906" y="21600"/>
                    <a:pt x="0" y="16694"/>
                    <a:pt x="0" y="10800"/>
                  </a:cubicBezTo>
                  <a:cubicBezTo>
                    <a:pt x="0" y="4874"/>
                    <a:pt x="4906" y="0"/>
                    <a:pt x="10800" y="0"/>
                  </a:cubicBezTo>
                  <a:cubicBezTo>
                    <a:pt x="16853" y="0"/>
                    <a:pt x="21600" y="4874"/>
                    <a:pt x="21600" y="10800"/>
                  </a:cubicBezTo>
                </a:path>
              </a:pathLst>
            </a:custGeom>
            <a:solidFill>
              <a:srgbClr val="55A3A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922186" y="3160903"/>
            <a:ext cx="696203" cy="695606"/>
            <a:chOff x="4718050" y="4864273"/>
            <a:chExt cx="406400" cy="406052"/>
          </a:xfrm>
          <a:solidFill>
            <a:schemeClr val="bg1"/>
          </a:solidFill>
        </p:grpSpPr>
        <p:sp>
          <p:nvSpPr>
            <p:cNvPr id="25" name="Shape 7262"/>
            <p:cNvSpPr/>
            <p:nvPr/>
          </p:nvSpPr>
          <p:spPr>
            <a:xfrm>
              <a:off x="4718050" y="4864273"/>
              <a:ext cx="406400" cy="406052"/>
            </a:xfrm>
            <a:custGeom>
              <a:avLst/>
              <a:gdLst>
                <a:gd name="connsiteX0" fmla="*/ 287026 w 573852"/>
                <a:gd name="connsiteY0" fmla="*/ 374041 h 573361"/>
                <a:gd name="connsiteX1" fmla="*/ 297027 w 573852"/>
                <a:gd name="connsiteY1" fmla="*/ 383352 h 573361"/>
                <a:gd name="connsiteX2" fmla="*/ 287026 w 573852"/>
                <a:gd name="connsiteY2" fmla="*/ 392663 h 573361"/>
                <a:gd name="connsiteX3" fmla="*/ 277025 w 573852"/>
                <a:gd name="connsiteY3" fmla="*/ 383352 h 573361"/>
                <a:gd name="connsiteX4" fmla="*/ 287026 w 573852"/>
                <a:gd name="connsiteY4" fmla="*/ 374041 h 573361"/>
                <a:gd name="connsiteX5" fmla="*/ 469309 w 573852"/>
                <a:gd name="connsiteY5" fmla="*/ 322516 h 573361"/>
                <a:gd name="connsiteX6" fmla="*/ 400419 w 573852"/>
                <a:gd name="connsiteY6" fmla="*/ 399919 h 573361"/>
                <a:gd name="connsiteX7" fmla="*/ 322919 w 573852"/>
                <a:gd name="connsiteY7" fmla="*/ 468723 h 573361"/>
                <a:gd name="connsiteX8" fmla="*/ 479355 w 573852"/>
                <a:gd name="connsiteY8" fmla="*/ 530359 h 573361"/>
                <a:gd name="connsiteX9" fmla="*/ 518105 w 573852"/>
                <a:gd name="connsiteY9" fmla="*/ 517458 h 573361"/>
                <a:gd name="connsiteX10" fmla="*/ 469309 w 573852"/>
                <a:gd name="connsiteY10" fmla="*/ 322516 h 573361"/>
                <a:gd name="connsiteX11" fmla="*/ 104769 w 573852"/>
                <a:gd name="connsiteY11" fmla="*/ 322516 h 573361"/>
                <a:gd name="connsiteX12" fmla="*/ 43056 w 573852"/>
                <a:gd name="connsiteY12" fmla="*/ 478756 h 573361"/>
                <a:gd name="connsiteX13" fmla="*/ 55972 w 573852"/>
                <a:gd name="connsiteY13" fmla="*/ 517458 h 573361"/>
                <a:gd name="connsiteX14" fmla="*/ 94723 w 573852"/>
                <a:gd name="connsiteY14" fmla="*/ 530359 h 573361"/>
                <a:gd name="connsiteX15" fmla="*/ 251159 w 573852"/>
                <a:gd name="connsiteY15" fmla="*/ 468723 h 573361"/>
                <a:gd name="connsiteX16" fmla="*/ 173658 w 573852"/>
                <a:gd name="connsiteY16" fmla="*/ 399919 h 573361"/>
                <a:gd name="connsiteX17" fmla="*/ 104769 w 573852"/>
                <a:gd name="connsiteY17" fmla="*/ 322516 h 573361"/>
                <a:gd name="connsiteX18" fmla="*/ 231082 w 573852"/>
                <a:gd name="connsiteY18" fmla="*/ 186446 h 573361"/>
                <a:gd name="connsiteX19" fmla="*/ 342970 w 573852"/>
                <a:gd name="connsiteY19" fmla="*/ 186446 h 573361"/>
                <a:gd name="connsiteX20" fmla="*/ 355880 w 573852"/>
                <a:gd name="connsiteY20" fmla="*/ 200773 h 573361"/>
                <a:gd name="connsiteX21" fmla="*/ 355880 w 573852"/>
                <a:gd name="connsiteY21" fmla="*/ 351208 h 573361"/>
                <a:gd name="connsiteX22" fmla="*/ 342970 w 573852"/>
                <a:gd name="connsiteY22" fmla="*/ 365535 h 573361"/>
                <a:gd name="connsiteX23" fmla="*/ 231082 w 573852"/>
                <a:gd name="connsiteY23" fmla="*/ 365535 h 573361"/>
                <a:gd name="connsiteX24" fmla="*/ 218172 w 573852"/>
                <a:gd name="connsiteY24" fmla="*/ 351208 h 573361"/>
                <a:gd name="connsiteX25" fmla="*/ 218172 w 573852"/>
                <a:gd name="connsiteY25" fmla="*/ 200773 h 573361"/>
                <a:gd name="connsiteX26" fmla="*/ 231082 w 573852"/>
                <a:gd name="connsiteY26" fmla="*/ 186446 h 573361"/>
                <a:gd name="connsiteX27" fmla="*/ 231066 w 573852"/>
                <a:gd name="connsiteY27" fmla="*/ 172008 h 573361"/>
                <a:gd name="connsiteX28" fmla="*/ 203798 w 573852"/>
                <a:gd name="connsiteY28" fmla="*/ 200676 h 573361"/>
                <a:gd name="connsiteX29" fmla="*/ 203798 w 573852"/>
                <a:gd name="connsiteY29" fmla="*/ 372685 h 573361"/>
                <a:gd name="connsiteX30" fmla="*/ 231066 w 573852"/>
                <a:gd name="connsiteY30" fmla="*/ 401353 h 573361"/>
                <a:gd name="connsiteX31" fmla="*/ 343012 w 573852"/>
                <a:gd name="connsiteY31" fmla="*/ 401353 h 573361"/>
                <a:gd name="connsiteX32" fmla="*/ 370280 w 573852"/>
                <a:gd name="connsiteY32" fmla="*/ 372685 h 573361"/>
                <a:gd name="connsiteX33" fmla="*/ 370280 w 573852"/>
                <a:gd name="connsiteY33" fmla="*/ 200676 h 573361"/>
                <a:gd name="connsiteX34" fmla="*/ 343012 w 573852"/>
                <a:gd name="connsiteY34" fmla="*/ 172008 h 573361"/>
                <a:gd name="connsiteX35" fmla="*/ 479355 w 573852"/>
                <a:gd name="connsiteY35" fmla="*/ 43002 h 573361"/>
                <a:gd name="connsiteX36" fmla="*/ 322919 w 573852"/>
                <a:gd name="connsiteY36" fmla="*/ 104638 h 573361"/>
                <a:gd name="connsiteX37" fmla="*/ 400419 w 573852"/>
                <a:gd name="connsiteY37" fmla="*/ 173442 h 573361"/>
                <a:gd name="connsiteX38" fmla="*/ 469309 w 573852"/>
                <a:gd name="connsiteY38" fmla="*/ 250845 h 573361"/>
                <a:gd name="connsiteX39" fmla="*/ 518105 w 573852"/>
                <a:gd name="connsiteY39" fmla="*/ 55903 h 573361"/>
                <a:gd name="connsiteX40" fmla="*/ 479355 w 573852"/>
                <a:gd name="connsiteY40" fmla="*/ 43002 h 573361"/>
                <a:gd name="connsiteX41" fmla="*/ 94723 w 573852"/>
                <a:gd name="connsiteY41" fmla="*/ 43002 h 573361"/>
                <a:gd name="connsiteX42" fmla="*/ 55972 w 573852"/>
                <a:gd name="connsiteY42" fmla="*/ 55903 h 573361"/>
                <a:gd name="connsiteX43" fmla="*/ 43056 w 573852"/>
                <a:gd name="connsiteY43" fmla="*/ 94605 h 573361"/>
                <a:gd name="connsiteX44" fmla="*/ 104769 w 573852"/>
                <a:gd name="connsiteY44" fmla="*/ 250845 h 573361"/>
                <a:gd name="connsiteX45" fmla="*/ 173658 w 573852"/>
                <a:gd name="connsiteY45" fmla="*/ 173442 h 573361"/>
                <a:gd name="connsiteX46" fmla="*/ 251159 w 573852"/>
                <a:gd name="connsiteY46" fmla="*/ 104638 h 573361"/>
                <a:gd name="connsiteX47" fmla="*/ 94723 w 573852"/>
                <a:gd name="connsiteY47" fmla="*/ 43002 h 573361"/>
                <a:gd name="connsiteX48" fmla="*/ 94723 w 573852"/>
                <a:gd name="connsiteY48" fmla="*/ 0 h 573361"/>
                <a:gd name="connsiteX49" fmla="*/ 287039 w 573852"/>
                <a:gd name="connsiteY49" fmla="*/ 77404 h 573361"/>
                <a:gd name="connsiteX50" fmla="*/ 479355 w 573852"/>
                <a:gd name="connsiteY50" fmla="*/ 0 h 573361"/>
                <a:gd name="connsiteX51" fmla="*/ 548245 w 573852"/>
                <a:gd name="connsiteY51" fmla="*/ 25801 h 573361"/>
                <a:gd name="connsiteX52" fmla="*/ 496578 w 573852"/>
                <a:gd name="connsiteY52" fmla="*/ 286681 h 573361"/>
                <a:gd name="connsiteX53" fmla="*/ 548245 w 573852"/>
                <a:gd name="connsiteY53" fmla="*/ 547560 h 573361"/>
                <a:gd name="connsiteX54" fmla="*/ 479355 w 573852"/>
                <a:gd name="connsiteY54" fmla="*/ 573361 h 573361"/>
                <a:gd name="connsiteX55" fmla="*/ 287039 w 573852"/>
                <a:gd name="connsiteY55" fmla="*/ 495957 h 573361"/>
                <a:gd name="connsiteX56" fmla="*/ 94723 w 573852"/>
                <a:gd name="connsiteY56" fmla="*/ 573361 h 573361"/>
                <a:gd name="connsiteX57" fmla="*/ 25833 w 573852"/>
                <a:gd name="connsiteY57" fmla="*/ 547560 h 573361"/>
                <a:gd name="connsiteX58" fmla="*/ 0 w 573852"/>
                <a:gd name="connsiteY58" fmla="*/ 478756 h 573361"/>
                <a:gd name="connsiteX59" fmla="*/ 77500 w 573852"/>
                <a:gd name="connsiteY59" fmla="*/ 286681 h 573361"/>
                <a:gd name="connsiteX60" fmla="*/ 0 w 573852"/>
                <a:gd name="connsiteY60" fmla="*/ 94605 h 573361"/>
                <a:gd name="connsiteX61" fmla="*/ 25833 w 573852"/>
                <a:gd name="connsiteY61" fmla="*/ 25801 h 573361"/>
                <a:gd name="connsiteX62" fmla="*/ 94723 w 573852"/>
                <a:gd name="connsiteY62" fmla="*/ 0 h 573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573852" h="573361">
                  <a:moveTo>
                    <a:pt x="287026" y="374041"/>
                  </a:moveTo>
                  <a:cubicBezTo>
                    <a:pt x="292549" y="374041"/>
                    <a:pt x="297027" y="378210"/>
                    <a:pt x="297027" y="383352"/>
                  </a:cubicBezTo>
                  <a:cubicBezTo>
                    <a:pt x="297027" y="388494"/>
                    <a:pt x="292549" y="392663"/>
                    <a:pt x="287026" y="392663"/>
                  </a:cubicBezTo>
                  <a:cubicBezTo>
                    <a:pt x="281503" y="392663"/>
                    <a:pt x="277025" y="388494"/>
                    <a:pt x="277025" y="383352"/>
                  </a:cubicBezTo>
                  <a:cubicBezTo>
                    <a:pt x="277025" y="378210"/>
                    <a:pt x="281503" y="374041"/>
                    <a:pt x="287026" y="374041"/>
                  </a:cubicBezTo>
                  <a:close/>
                  <a:moveTo>
                    <a:pt x="469309" y="322516"/>
                  </a:moveTo>
                  <a:cubicBezTo>
                    <a:pt x="449216" y="348317"/>
                    <a:pt x="426253" y="374118"/>
                    <a:pt x="400419" y="399919"/>
                  </a:cubicBezTo>
                  <a:cubicBezTo>
                    <a:pt x="376021" y="425721"/>
                    <a:pt x="350188" y="448655"/>
                    <a:pt x="322919" y="468723"/>
                  </a:cubicBezTo>
                  <a:cubicBezTo>
                    <a:pt x="381762" y="507425"/>
                    <a:pt x="437735" y="530359"/>
                    <a:pt x="479355" y="530359"/>
                  </a:cubicBezTo>
                  <a:cubicBezTo>
                    <a:pt x="496578" y="530359"/>
                    <a:pt x="509494" y="526059"/>
                    <a:pt x="518105" y="517458"/>
                  </a:cubicBezTo>
                  <a:cubicBezTo>
                    <a:pt x="546809" y="490224"/>
                    <a:pt x="529587" y="412820"/>
                    <a:pt x="469309" y="322516"/>
                  </a:cubicBezTo>
                  <a:close/>
                  <a:moveTo>
                    <a:pt x="104769" y="322516"/>
                  </a:moveTo>
                  <a:cubicBezTo>
                    <a:pt x="66019" y="381285"/>
                    <a:pt x="43056" y="437188"/>
                    <a:pt x="43056" y="478756"/>
                  </a:cubicBezTo>
                  <a:cubicBezTo>
                    <a:pt x="43056" y="495957"/>
                    <a:pt x="47361" y="508858"/>
                    <a:pt x="55972" y="517458"/>
                  </a:cubicBezTo>
                  <a:cubicBezTo>
                    <a:pt x="64584" y="526059"/>
                    <a:pt x="77500" y="530359"/>
                    <a:pt x="94723" y="530359"/>
                  </a:cubicBezTo>
                  <a:cubicBezTo>
                    <a:pt x="136343" y="530359"/>
                    <a:pt x="192316" y="507425"/>
                    <a:pt x="251159" y="468723"/>
                  </a:cubicBezTo>
                  <a:cubicBezTo>
                    <a:pt x="223891" y="448655"/>
                    <a:pt x="198057" y="425721"/>
                    <a:pt x="173658" y="399919"/>
                  </a:cubicBezTo>
                  <a:cubicBezTo>
                    <a:pt x="147825" y="375551"/>
                    <a:pt x="124862" y="348317"/>
                    <a:pt x="104769" y="322516"/>
                  </a:cubicBezTo>
                  <a:close/>
                  <a:moveTo>
                    <a:pt x="231082" y="186446"/>
                  </a:moveTo>
                  <a:lnTo>
                    <a:pt x="342970" y="186446"/>
                  </a:lnTo>
                  <a:cubicBezTo>
                    <a:pt x="350142" y="186446"/>
                    <a:pt x="355880" y="192177"/>
                    <a:pt x="355880" y="200773"/>
                  </a:cubicBezTo>
                  <a:lnTo>
                    <a:pt x="355880" y="351208"/>
                  </a:lnTo>
                  <a:cubicBezTo>
                    <a:pt x="355880" y="359804"/>
                    <a:pt x="350142" y="365535"/>
                    <a:pt x="342970" y="365535"/>
                  </a:cubicBezTo>
                  <a:lnTo>
                    <a:pt x="231082" y="365535"/>
                  </a:lnTo>
                  <a:cubicBezTo>
                    <a:pt x="223910" y="365535"/>
                    <a:pt x="218172" y="359804"/>
                    <a:pt x="218172" y="351208"/>
                  </a:cubicBezTo>
                  <a:lnTo>
                    <a:pt x="218172" y="200773"/>
                  </a:lnTo>
                  <a:cubicBezTo>
                    <a:pt x="218172" y="192177"/>
                    <a:pt x="223910" y="186446"/>
                    <a:pt x="231082" y="186446"/>
                  </a:cubicBezTo>
                  <a:close/>
                  <a:moveTo>
                    <a:pt x="231066" y="172008"/>
                  </a:moveTo>
                  <a:cubicBezTo>
                    <a:pt x="216714" y="172008"/>
                    <a:pt x="203798" y="184909"/>
                    <a:pt x="203798" y="200676"/>
                  </a:cubicBezTo>
                  <a:lnTo>
                    <a:pt x="203798" y="372685"/>
                  </a:lnTo>
                  <a:cubicBezTo>
                    <a:pt x="203798" y="388452"/>
                    <a:pt x="216714" y="401353"/>
                    <a:pt x="231066" y="401353"/>
                  </a:cubicBezTo>
                  <a:lnTo>
                    <a:pt x="343012" y="401353"/>
                  </a:lnTo>
                  <a:cubicBezTo>
                    <a:pt x="357364" y="401353"/>
                    <a:pt x="370280" y="388452"/>
                    <a:pt x="370280" y="372685"/>
                  </a:cubicBezTo>
                  <a:lnTo>
                    <a:pt x="370280" y="200676"/>
                  </a:lnTo>
                  <a:cubicBezTo>
                    <a:pt x="370280" y="184909"/>
                    <a:pt x="357364" y="172008"/>
                    <a:pt x="343012" y="172008"/>
                  </a:cubicBezTo>
                  <a:close/>
                  <a:moveTo>
                    <a:pt x="479355" y="43002"/>
                  </a:moveTo>
                  <a:cubicBezTo>
                    <a:pt x="437735" y="43002"/>
                    <a:pt x="381762" y="65937"/>
                    <a:pt x="322919" y="104638"/>
                  </a:cubicBezTo>
                  <a:cubicBezTo>
                    <a:pt x="350188" y="124706"/>
                    <a:pt x="376021" y="147640"/>
                    <a:pt x="400419" y="173442"/>
                  </a:cubicBezTo>
                  <a:cubicBezTo>
                    <a:pt x="426253" y="199243"/>
                    <a:pt x="449216" y="225044"/>
                    <a:pt x="469309" y="250845"/>
                  </a:cubicBezTo>
                  <a:cubicBezTo>
                    <a:pt x="529587" y="160541"/>
                    <a:pt x="546809" y="83137"/>
                    <a:pt x="518105" y="55903"/>
                  </a:cubicBezTo>
                  <a:cubicBezTo>
                    <a:pt x="510929" y="47302"/>
                    <a:pt x="496578" y="43002"/>
                    <a:pt x="479355" y="43002"/>
                  </a:cubicBezTo>
                  <a:close/>
                  <a:moveTo>
                    <a:pt x="94723" y="43002"/>
                  </a:moveTo>
                  <a:cubicBezTo>
                    <a:pt x="77500" y="43002"/>
                    <a:pt x="64584" y="47302"/>
                    <a:pt x="55972" y="55903"/>
                  </a:cubicBezTo>
                  <a:cubicBezTo>
                    <a:pt x="47361" y="64503"/>
                    <a:pt x="43056" y="77404"/>
                    <a:pt x="43056" y="94605"/>
                  </a:cubicBezTo>
                  <a:cubicBezTo>
                    <a:pt x="43056" y="136173"/>
                    <a:pt x="66019" y="192076"/>
                    <a:pt x="104769" y="250845"/>
                  </a:cubicBezTo>
                  <a:cubicBezTo>
                    <a:pt x="124862" y="223611"/>
                    <a:pt x="147825" y="197810"/>
                    <a:pt x="173658" y="173442"/>
                  </a:cubicBezTo>
                  <a:cubicBezTo>
                    <a:pt x="198057" y="147640"/>
                    <a:pt x="223891" y="124706"/>
                    <a:pt x="251159" y="104638"/>
                  </a:cubicBezTo>
                  <a:cubicBezTo>
                    <a:pt x="192316" y="65937"/>
                    <a:pt x="136343" y="43002"/>
                    <a:pt x="94723" y="43002"/>
                  </a:cubicBezTo>
                  <a:close/>
                  <a:moveTo>
                    <a:pt x="94723" y="0"/>
                  </a:moveTo>
                  <a:cubicBezTo>
                    <a:pt x="146390" y="0"/>
                    <a:pt x="216714" y="28668"/>
                    <a:pt x="287039" y="77404"/>
                  </a:cubicBezTo>
                  <a:cubicBezTo>
                    <a:pt x="357364" y="28668"/>
                    <a:pt x="427688" y="0"/>
                    <a:pt x="479355" y="0"/>
                  </a:cubicBezTo>
                  <a:cubicBezTo>
                    <a:pt x="508059" y="0"/>
                    <a:pt x="532457" y="8600"/>
                    <a:pt x="548245" y="25801"/>
                  </a:cubicBezTo>
                  <a:cubicBezTo>
                    <a:pt x="597041" y="73104"/>
                    <a:pt x="574078" y="176309"/>
                    <a:pt x="496578" y="286681"/>
                  </a:cubicBezTo>
                  <a:cubicBezTo>
                    <a:pt x="574078" y="397053"/>
                    <a:pt x="597041" y="500257"/>
                    <a:pt x="548245" y="547560"/>
                  </a:cubicBezTo>
                  <a:cubicBezTo>
                    <a:pt x="532457" y="564761"/>
                    <a:pt x="508059" y="573361"/>
                    <a:pt x="479355" y="573361"/>
                  </a:cubicBezTo>
                  <a:cubicBezTo>
                    <a:pt x="427688" y="573361"/>
                    <a:pt x="357364" y="544693"/>
                    <a:pt x="287039" y="495957"/>
                  </a:cubicBezTo>
                  <a:cubicBezTo>
                    <a:pt x="216714" y="544693"/>
                    <a:pt x="146390" y="573361"/>
                    <a:pt x="94723" y="573361"/>
                  </a:cubicBezTo>
                  <a:cubicBezTo>
                    <a:pt x="66019" y="573361"/>
                    <a:pt x="41621" y="564761"/>
                    <a:pt x="25833" y="547560"/>
                  </a:cubicBezTo>
                  <a:cubicBezTo>
                    <a:pt x="8611" y="531792"/>
                    <a:pt x="0" y="507425"/>
                    <a:pt x="0" y="478756"/>
                  </a:cubicBezTo>
                  <a:cubicBezTo>
                    <a:pt x="0" y="427154"/>
                    <a:pt x="28704" y="356917"/>
                    <a:pt x="77500" y="286681"/>
                  </a:cubicBezTo>
                  <a:cubicBezTo>
                    <a:pt x="28704" y="216444"/>
                    <a:pt x="0" y="146207"/>
                    <a:pt x="0" y="94605"/>
                  </a:cubicBezTo>
                  <a:cubicBezTo>
                    <a:pt x="0" y="65937"/>
                    <a:pt x="8611" y="41569"/>
                    <a:pt x="25833" y="25801"/>
                  </a:cubicBezTo>
                  <a:cubicBezTo>
                    <a:pt x="41621" y="8600"/>
                    <a:pt x="66019" y="0"/>
                    <a:pt x="94723" y="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19050" tIns="19050" rIns="19050" bIns="1905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228600">
                <a:defRPr i="0" spc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750">
                <a:solidFill>
                  <a:schemeClr val="bg1"/>
                </a:solidFill>
              </a:endParaRPr>
            </a:p>
          </p:txBody>
        </p:sp>
        <p:sp>
          <p:nvSpPr>
            <p:cNvPr id="26" name="Shape 7263"/>
            <p:cNvSpPr/>
            <p:nvPr/>
          </p:nvSpPr>
          <p:spPr>
            <a:xfrm>
              <a:off x="4852715" y="5022907"/>
              <a:ext cx="133350" cy="133235"/>
            </a:xfrm>
            <a:custGeom>
              <a:avLst/>
              <a:gdLst>
                <a:gd name="connsiteX0" fmla="*/ 287026 w 573852"/>
                <a:gd name="connsiteY0" fmla="*/ 374041 h 573361"/>
                <a:gd name="connsiteX1" fmla="*/ 297027 w 573852"/>
                <a:gd name="connsiteY1" fmla="*/ 383352 h 573361"/>
                <a:gd name="connsiteX2" fmla="*/ 287026 w 573852"/>
                <a:gd name="connsiteY2" fmla="*/ 392663 h 573361"/>
                <a:gd name="connsiteX3" fmla="*/ 277025 w 573852"/>
                <a:gd name="connsiteY3" fmla="*/ 383352 h 573361"/>
                <a:gd name="connsiteX4" fmla="*/ 287026 w 573852"/>
                <a:gd name="connsiteY4" fmla="*/ 374041 h 573361"/>
                <a:gd name="connsiteX5" fmla="*/ 469309 w 573852"/>
                <a:gd name="connsiteY5" fmla="*/ 322516 h 573361"/>
                <a:gd name="connsiteX6" fmla="*/ 400419 w 573852"/>
                <a:gd name="connsiteY6" fmla="*/ 399919 h 573361"/>
                <a:gd name="connsiteX7" fmla="*/ 322919 w 573852"/>
                <a:gd name="connsiteY7" fmla="*/ 468723 h 573361"/>
                <a:gd name="connsiteX8" fmla="*/ 479355 w 573852"/>
                <a:gd name="connsiteY8" fmla="*/ 530359 h 573361"/>
                <a:gd name="connsiteX9" fmla="*/ 518105 w 573852"/>
                <a:gd name="connsiteY9" fmla="*/ 517458 h 573361"/>
                <a:gd name="connsiteX10" fmla="*/ 469309 w 573852"/>
                <a:gd name="connsiteY10" fmla="*/ 322516 h 573361"/>
                <a:gd name="connsiteX11" fmla="*/ 104769 w 573852"/>
                <a:gd name="connsiteY11" fmla="*/ 322516 h 573361"/>
                <a:gd name="connsiteX12" fmla="*/ 43056 w 573852"/>
                <a:gd name="connsiteY12" fmla="*/ 478756 h 573361"/>
                <a:gd name="connsiteX13" fmla="*/ 55972 w 573852"/>
                <a:gd name="connsiteY13" fmla="*/ 517458 h 573361"/>
                <a:gd name="connsiteX14" fmla="*/ 94723 w 573852"/>
                <a:gd name="connsiteY14" fmla="*/ 530359 h 573361"/>
                <a:gd name="connsiteX15" fmla="*/ 251159 w 573852"/>
                <a:gd name="connsiteY15" fmla="*/ 468723 h 573361"/>
                <a:gd name="connsiteX16" fmla="*/ 173658 w 573852"/>
                <a:gd name="connsiteY16" fmla="*/ 399919 h 573361"/>
                <a:gd name="connsiteX17" fmla="*/ 104769 w 573852"/>
                <a:gd name="connsiteY17" fmla="*/ 322516 h 573361"/>
                <a:gd name="connsiteX18" fmla="*/ 231082 w 573852"/>
                <a:gd name="connsiteY18" fmla="*/ 186446 h 573361"/>
                <a:gd name="connsiteX19" fmla="*/ 342970 w 573852"/>
                <a:gd name="connsiteY19" fmla="*/ 186446 h 573361"/>
                <a:gd name="connsiteX20" fmla="*/ 355880 w 573852"/>
                <a:gd name="connsiteY20" fmla="*/ 200773 h 573361"/>
                <a:gd name="connsiteX21" fmla="*/ 355880 w 573852"/>
                <a:gd name="connsiteY21" fmla="*/ 351208 h 573361"/>
                <a:gd name="connsiteX22" fmla="*/ 342970 w 573852"/>
                <a:gd name="connsiteY22" fmla="*/ 365535 h 573361"/>
                <a:gd name="connsiteX23" fmla="*/ 231082 w 573852"/>
                <a:gd name="connsiteY23" fmla="*/ 365535 h 573361"/>
                <a:gd name="connsiteX24" fmla="*/ 218172 w 573852"/>
                <a:gd name="connsiteY24" fmla="*/ 351208 h 573361"/>
                <a:gd name="connsiteX25" fmla="*/ 218172 w 573852"/>
                <a:gd name="connsiteY25" fmla="*/ 200773 h 573361"/>
                <a:gd name="connsiteX26" fmla="*/ 231082 w 573852"/>
                <a:gd name="connsiteY26" fmla="*/ 186446 h 573361"/>
                <a:gd name="connsiteX27" fmla="*/ 231066 w 573852"/>
                <a:gd name="connsiteY27" fmla="*/ 172008 h 573361"/>
                <a:gd name="connsiteX28" fmla="*/ 203798 w 573852"/>
                <a:gd name="connsiteY28" fmla="*/ 200676 h 573361"/>
                <a:gd name="connsiteX29" fmla="*/ 203798 w 573852"/>
                <a:gd name="connsiteY29" fmla="*/ 372685 h 573361"/>
                <a:gd name="connsiteX30" fmla="*/ 231066 w 573852"/>
                <a:gd name="connsiteY30" fmla="*/ 401353 h 573361"/>
                <a:gd name="connsiteX31" fmla="*/ 343012 w 573852"/>
                <a:gd name="connsiteY31" fmla="*/ 401353 h 573361"/>
                <a:gd name="connsiteX32" fmla="*/ 370280 w 573852"/>
                <a:gd name="connsiteY32" fmla="*/ 372685 h 573361"/>
                <a:gd name="connsiteX33" fmla="*/ 370280 w 573852"/>
                <a:gd name="connsiteY33" fmla="*/ 200676 h 573361"/>
                <a:gd name="connsiteX34" fmla="*/ 343012 w 573852"/>
                <a:gd name="connsiteY34" fmla="*/ 172008 h 573361"/>
                <a:gd name="connsiteX35" fmla="*/ 479355 w 573852"/>
                <a:gd name="connsiteY35" fmla="*/ 43002 h 573361"/>
                <a:gd name="connsiteX36" fmla="*/ 322919 w 573852"/>
                <a:gd name="connsiteY36" fmla="*/ 104638 h 573361"/>
                <a:gd name="connsiteX37" fmla="*/ 400419 w 573852"/>
                <a:gd name="connsiteY37" fmla="*/ 173442 h 573361"/>
                <a:gd name="connsiteX38" fmla="*/ 469309 w 573852"/>
                <a:gd name="connsiteY38" fmla="*/ 250845 h 573361"/>
                <a:gd name="connsiteX39" fmla="*/ 518105 w 573852"/>
                <a:gd name="connsiteY39" fmla="*/ 55903 h 573361"/>
                <a:gd name="connsiteX40" fmla="*/ 479355 w 573852"/>
                <a:gd name="connsiteY40" fmla="*/ 43002 h 573361"/>
                <a:gd name="connsiteX41" fmla="*/ 94723 w 573852"/>
                <a:gd name="connsiteY41" fmla="*/ 43002 h 573361"/>
                <a:gd name="connsiteX42" fmla="*/ 55972 w 573852"/>
                <a:gd name="connsiteY42" fmla="*/ 55903 h 573361"/>
                <a:gd name="connsiteX43" fmla="*/ 43056 w 573852"/>
                <a:gd name="connsiteY43" fmla="*/ 94605 h 573361"/>
                <a:gd name="connsiteX44" fmla="*/ 104769 w 573852"/>
                <a:gd name="connsiteY44" fmla="*/ 250845 h 573361"/>
                <a:gd name="connsiteX45" fmla="*/ 173658 w 573852"/>
                <a:gd name="connsiteY45" fmla="*/ 173442 h 573361"/>
                <a:gd name="connsiteX46" fmla="*/ 251159 w 573852"/>
                <a:gd name="connsiteY46" fmla="*/ 104638 h 573361"/>
                <a:gd name="connsiteX47" fmla="*/ 94723 w 573852"/>
                <a:gd name="connsiteY47" fmla="*/ 43002 h 573361"/>
                <a:gd name="connsiteX48" fmla="*/ 94723 w 573852"/>
                <a:gd name="connsiteY48" fmla="*/ 0 h 573361"/>
                <a:gd name="connsiteX49" fmla="*/ 287039 w 573852"/>
                <a:gd name="connsiteY49" fmla="*/ 77404 h 573361"/>
                <a:gd name="connsiteX50" fmla="*/ 479355 w 573852"/>
                <a:gd name="connsiteY50" fmla="*/ 0 h 573361"/>
                <a:gd name="connsiteX51" fmla="*/ 548245 w 573852"/>
                <a:gd name="connsiteY51" fmla="*/ 25801 h 573361"/>
                <a:gd name="connsiteX52" fmla="*/ 496578 w 573852"/>
                <a:gd name="connsiteY52" fmla="*/ 286681 h 573361"/>
                <a:gd name="connsiteX53" fmla="*/ 548245 w 573852"/>
                <a:gd name="connsiteY53" fmla="*/ 547560 h 573361"/>
                <a:gd name="connsiteX54" fmla="*/ 479355 w 573852"/>
                <a:gd name="connsiteY54" fmla="*/ 573361 h 573361"/>
                <a:gd name="connsiteX55" fmla="*/ 287039 w 573852"/>
                <a:gd name="connsiteY55" fmla="*/ 495957 h 573361"/>
                <a:gd name="connsiteX56" fmla="*/ 94723 w 573852"/>
                <a:gd name="connsiteY56" fmla="*/ 573361 h 573361"/>
                <a:gd name="connsiteX57" fmla="*/ 25833 w 573852"/>
                <a:gd name="connsiteY57" fmla="*/ 547560 h 573361"/>
                <a:gd name="connsiteX58" fmla="*/ 0 w 573852"/>
                <a:gd name="connsiteY58" fmla="*/ 478756 h 573361"/>
                <a:gd name="connsiteX59" fmla="*/ 77500 w 573852"/>
                <a:gd name="connsiteY59" fmla="*/ 286681 h 573361"/>
                <a:gd name="connsiteX60" fmla="*/ 0 w 573852"/>
                <a:gd name="connsiteY60" fmla="*/ 94605 h 573361"/>
                <a:gd name="connsiteX61" fmla="*/ 25833 w 573852"/>
                <a:gd name="connsiteY61" fmla="*/ 25801 h 573361"/>
                <a:gd name="connsiteX62" fmla="*/ 94723 w 573852"/>
                <a:gd name="connsiteY62" fmla="*/ 0 h 573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573852" h="573361">
                  <a:moveTo>
                    <a:pt x="287026" y="374041"/>
                  </a:moveTo>
                  <a:cubicBezTo>
                    <a:pt x="292549" y="374041"/>
                    <a:pt x="297027" y="378210"/>
                    <a:pt x="297027" y="383352"/>
                  </a:cubicBezTo>
                  <a:cubicBezTo>
                    <a:pt x="297027" y="388494"/>
                    <a:pt x="292549" y="392663"/>
                    <a:pt x="287026" y="392663"/>
                  </a:cubicBezTo>
                  <a:cubicBezTo>
                    <a:pt x="281503" y="392663"/>
                    <a:pt x="277025" y="388494"/>
                    <a:pt x="277025" y="383352"/>
                  </a:cubicBezTo>
                  <a:cubicBezTo>
                    <a:pt x="277025" y="378210"/>
                    <a:pt x="281503" y="374041"/>
                    <a:pt x="287026" y="374041"/>
                  </a:cubicBezTo>
                  <a:close/>
                  <a:moveTo>
                    <a:pt x="469309" y="322516"/>
                  </a:moveTo>
                  <a:cubicBezTo>
                    <a:pt x="449216" y="348317"/>
                    <a:pt x="426253" y="374118"/>
                    <a:pt x="400419" y="399919"/>
                  </a:cubicBezTo>
                  <a:cubicBezTo>
                    <a:pt x="376021" y="425721"/>
                    <a:pt x="350188" y="448655"/>
                    <a:pt x="322919" y="468723"/>
                  </a:cubicBezTo>
                  <a:cubicBezTo>
                    <a:pt x="381762" y="507425"/>
                    <a:pt x="437735" y="530359"/>
                    <a:pt x="479355" y="530359"/>
                  </a:cubicBezTo>
                  <a:cubicBezTo>
                    <a:pt x="496578" y="530359"/>
                    <a:pt x="509494" y="526059"/>
                    <a:pt x="518105" y="517458"/>
                  </a:cubicBezTo>
                  <a:cubicBezTo>
                    <a:pt x="546809" y="490224"/>
                    <a:pt x="529587" y="412820"/>
                    <a:pt x="469309" y="322516"/>
                  </a:cubicBezTo>
                  <a:close/>
                  <a:moveTo>
                    <a:pt x="104769" y="322516"/>
                  </a:moveTo>
                  <a:cubicBezTo>
                    <a:pt x="66019" y="381285"/>
                    <a:pt x="43056" y="437188"/>
                    <a:pt x="43056" y="478756"/>
                  </a:cubicBezTo>
                  <a:cubicBezTo>
                    <a:pt x="43056" y="495957"/>
                    <a:pt x="47361" y="508858"/>
                    <a:pt x="55972" y="517458"/>
                  </a:cubicBezTo>
                  <a:cubicBezTo>
                    <a:pt x="64584" y="526059"/>
                    <a:pt x="77500" y="530359"/>
                    <a:pt x="94723" y="530359"/>
                  </a:cubicBezTo>
                  <a:cubicBezTo>
                    <a:pt x="136343" y="530359"/>
                    <a:pt x="192316" y="507425"/>
                    <a:pt x="251159" y="468723"/>
                  </a:cubicBezTo>
                  <a:cubicBezTo>
                    <a:pt x="223891" y="448655"/>
                    <a:pt x="198057" y="425721"/>
                    <a:pt x="173658" y="399919"/>
                  </a:cubicBezTo>
                  <a:cubicBezTo>
                    <a:pt x="147825" y="375551"/>
                    <a:pt x="124862" y="348317"/>
                    <a:pt x="104769" y="322516"/>
                  </a:cubicBezTo>
                  <a:close/>
                  <a:moveTo>
                    <a:pt x="231082" y="186446"/>
                  </a:moveTo>
                  <a:lnTo>
                    <a:pt x="342970" y="186446"/>
                  </a:lnTo>
                  <a:cubicBezTo>
                    <a:pt x="350142" y="186446"/>
                    <a:pt x="355880" y="192177"/>
                    <a:pt x="355880" y="200773"/>
                  </a:cubicBezTo>
                  <a:lnTo>
                    <a:pt x="355880" y="351208"/>
                  </a:lnTo>
                  <a:cubicBezTo>
                    <a:pt x="355880" y="359804"/>
                    <a:pt x="350142" y="365535"/>
                    <a:pt x="342970" y="365535"/>
                  </a:cubicBezTo>
                  <a:lnTo>
                    <a:pt x="231082" y="365535"/>
                  </a:lnTo>
                  <a:cubicBezTo>
                    <a:pt x="223910" y="365535"/>
                    <a:pt x="218172" y="359804"/>
                    <a:pt x="218172" y="351208"/>
                  </a:cubicBezTo>
                  <a:lnTo>
                    <a:pt x="218172" y="200773"/>
                  </a:lnTo>
                  <a:cubicBezTo>
                    <a:pt x="218172" y="192177"/>
                    <a:pt x="223910" y="186446"/>
                    <a:pt x="231082" y="186446"/>
                  </a:cubicBezTo>
                  <a:close/>
                  <a:moveTo>
                    <a:pt x="231066" y="172008"/>
                  </a:moveTo>
                  <a:cubicBezTo>
                    <a:pt x="216714" y="172008"/>
                    <a:pt x="203798" y="184909"/>
                    <a:pt x="203798" y="200676"/>
                  </a:cubicBezTo>
                  <a:lnTo>
                    <a:pt x="203798" y="372685"/>
                  </a:lnTo>
                  <a:cubicBezTo>
                    <a:pt x="203798" y="388452"/>
                    <a:pt x="216714" y="401353"/>
                    <a:pt x="231066" y="401353"/>
                  </a:cubicBezTo>
                  <a:lnTo>
                    <a:pt x="343012" y="401353"/>
                  </a:lnTo>
                  <a:cubicBezTo>
                    <a:pt x="357364" y="401353"/>
                    <a:pt x="370280" y="388452"/>
                    <a:pt x="370280" y="372685"/>
                  </a:cubicBezTo>
                  <a:lnTo>
                    <a:pt x="370280" y="200676"/>
                  </a:lnTo>
                  <a:cubicBezTo>
                    <a:pt x="370280" y="184909"/>
                    <a:pt x="357364" y="172008"/>
                    <a:pt x="343012" y="172008"/>
                  </a:cubicBezTo>
                  <a:close/>
                  <a:moveTo>
                    <a:pt x="479355" y="43002"/>
                  </a:moveTo>
                  <a:cubicBezTo>
                    <a:pt x="437735" y="43002"/>
                    <a:pt x="381762" y="65937"/>
                    <a:pt x="322919" y="104638"/>
                  </a:cubicBezTo>
                  <a:cubicBezTo>
                    <a:pt x="350188" y="124706"/>
                    <a:pt x="376021" y="147640"/>
                    <a:pt x="400419" y="173442"/>
                  </a:cubicBezTo>
                  <a:cubicBezTo>
                    <a:pt x="426253" y="199243"/>
                    <a:pt x="449216" y="225044"/>
                    <a:pt x="469309" y="250845"/>
                  </a:cubicBezTo>
                  <a:cubicBezTo>
                    <a:pt x="529587" y="160541"/>
                    <a:pt x="546809" y="83137"/>
                    <a:pt x="518105" y="55903"/>
                  </a:cubicBezTo>
                  <a:cubicBezTo>
                    <a:pt x="510929" y="47302"/>
                    <a:pt x="496578" y="43002"/>
                    <a:pt x="479355" y="43002"/>
                  </a:cubicBezTo>
                  <a:close/>
                  <a:moveTo>
                    <a:pt x="94723" y="43002"/>
                  </a:moveTo>
                  <a:cubicBezTo>
                    <a:pt x="77500" y="43002"/>
                    <a:pt x="64584" y="47302"/>
                    <a:pt x="55972" y="55903"/>
                  </a:cubicBezTo>
                  <a:cubicBezTo>
                    <a:pt x="47361" y="64503"/>
                    <a:pt x="43056" y="77404"/>
                    <a:pt x="43056" y="94605"/>
                  </a:cubicBezTo>
                  <a:cubicBezTo>
                    <a:pt x="43056" y="136173"/>
                    <a:pt x="66019" y="192076"/>
                    <a:pt x="104769" y="250845"/>
                  </a:cubicBezTo>
                  <a:cubicBezTo>
                    <a:pt x="124862" y="223611"/>
                    <a:pt x="147825" y="197810"/>
                    <a:pt x="173658" y="173442"/>
                  </a:cubicBezTo>
                  <a:cubicBezTo>
                    <a:pt x="198057" y="147640"/>
                    <a:pt x="223891" y="124706"/>
                    <a:pt x="251159" y="104638"/>
                  </a:cubicBezTo>
                  <a:cubicBezTo>
                    <a:pt x="192316" y="65937"/>
                    <a:pt x="136343" y="43002"/>
                    <a:pt x="94723" y="43002"/>
                  </a:cubicBezTo>
                  <a:close/>
                  <a:moveTo>
                    <a:pt x="94723" y="0"/>
                  </a:moveTo>
                  <a:cubicBezTo>
                    <a:pt x="146390" y="0"/>
                    <a:pt x="216714" y="28668"/>
                    <a:pt x="287039" y="77404"/>
                  </a:cubicBezTo>
                  <a:cubicBezTo>
                    <a:pt x="357364" y="28668"/>
                    <a:pt x="427688" y="0"/>
                    <a:pt x="479355" y="0"/>
                  </a:cubicBezTo>
                  <a:cubicBezTo>
                    <a:pt x="508059" y="0"/>
                    <a:pt x="532457" y="8600"/>
                    <a:pt x="548245" y="25801"/>
                  </a:cubicBezTo>
                  <a:cubicBezTo>
                    <a:pt x="597041" y="73104"/>
                    <a:pt x="574078" y="176309"/>
                    <a:pt x="496578" y="286681"/>
                  </a:cubicBezTo>
                  <a:cubicBezTo>
                    <a:pt x="574078" y="397053"/>
                    <a:pt x="597041" y="500257"/>
                    <a:pt x="548245" y="547560"/>
                  </a:cubicBezTo>
                  <a:cubicBezTo>
                    <a:pt x="532457" y="564761"/>
                    <a:pt x="508059" y="573361"/>
                    <a:pt x="479355" y="573361"/>
                  </a:cubicBezTo>
                  <a:cubicBezTo>
                    <a:pt x="427688" y="573361"/>
                    <a:pt x="357364" y="544693"/>
                    <a:pt x="287039" y="495957"/>
                  </a:cubicBezTo>
                  <a:cubicBezTo>
                    <a:pt x="216714" y="544693"/>
                    <a:pt x="146390" y="573361"/>
                    <a:pt x="94723" y="573361"/>
                  </a:cubicBezTo>
                  <a:cubicBezTo>
                    <a:pt x="66019" y="573361"/>
                    <a:pt x="41621" y="564761"/>
                    <a:pt x="25833" y="547560"/>
                  </a:cubicBezTo>
                  <a:cubicBezTo>
                    <a:pt x="8611" y="531792"/>
                    <a:pt x="0" y="507425"/>
                    <a:pt x="0" y="478756"/>
                  </a:cubicBezTo>
                  <a:cubicBezTo>
                    <a:pt x="0" y="427154"/>
                    <a:pt x="28704" y="356917"/>
                    <a:pt x="77500" y="286681"/>
                  </a:cubicBezTo>
                  <a:cubicBezTo>
                    <a:pt x="28704" y="216444"/>
                    <a:pt x="0" y="146207"/>
                    <a:pt x="0" y="94605"/>
                  </a:cubicBezTo>
                  <a:cubicBezTo>
                    <a:pt x="0" y="65937"/>
                    <a:pt x="8611" y="41569"/>
                    <a:pt x="25833" y="25801"/>
                  </a:cubicBezTo>
                  <a:cubicBezTo>
                    <a:pt x="41621" y="8600"/>
                    <a:pt x="66019" y="0"/>
                    <a:pt x="94723" y="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19050" tIns="19050" rIns="19050" bIns="1905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228600">
                <a:defRPr i="0" spc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75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7999" y="128711"/>
            <a:ext cx="3759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工作经验总结</a:t>
            </a:r>
            <a:endParaRPr lang="zh-CN" altLang="en-US" sz="2400" dirty="0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6" name="Shape 592"/>
          <p:cNvSpPr txBox="1"/>
          <p:nvPr/>
        </p:nvSpPr>
        <p:spPr>
          <a:xfrm>
            <a:off x="6460440" y="2077683"/>
            <a:ext cx="4046039" cy="1866700"/>
          </a:xfrm>
          <a:prstGeom prst="rect">
            <a:avLst/>
          </a:prstGeo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 sz="1800" spc="0">
                <a:solidFill>
                  <a:srgbClr val="000000"/>
                </a:solidFill>
              </a:defRPr>
            </a:pPr>
            <a:r>
              <a:rPr lang="zh-CN" altLang="en-US" sz="2400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点击此处</a:t>
            </a:r>
            <a:endParaRPr lang="en-US" altLang="zh-CN" sz="2400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  <a:p>
            <a:pPr>
              <a:lnSpc>
                <a:spcPct val="100000"/>
              </a:lnSpc>
              <a:defRPr sz="1800" spc="0">
                <a:solidFill>
                  <a:srgbClr val="000000"/>
                </a:solidFill>
              </a:defRPr>
            </a:pPr>
            <a:r>
              <a:rPr lang="zh-CN" altLang="en-US" sz="2400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添加文本信息</a:t>
            </a:r>
            <a:endParaRPr lang="zh-CN" altLang="en-US" sz="2400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7" name="Shape 593"/>
          <p:cNvSpPr txBox="1"/>
          <p:nvPr/>
        </p:nvSpPr>
        <p:spPr>
          <a:xfrm>
            <a:off x="6484180" y="3944383"/>
            <a:ext cx="3998558" cy="1789151"/>
          </a:xfrm>
          <a:prstGeom prst="rect">
            <a:avLst/>
          </a:prstGeom>
          <a:ln w="12700">
            <a:miter lim="400000"/>
          </a:ln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3000"/>
              </a:spcBef>
              <a:buFont typeface="Arial" panose="020B0604020202020204" pitchFamily="34" charset="0"/>
              <a:buChar char="•"/>
              <a:defRPr sz="2200" i="0" kern="1200" spc="0">
                <a:solidFill>
                  <a:srgbClr val="1E1E1E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  <a:defRPr sz="1800" spc="0">
                <a:solidFill>
                  <a:srgbClr val="000000"/>
                </a:solidFill>
              </a:defRPr>
            </a:pPr>
            <a:r>
              <a:rPr lang="en-US" altLang="zh-CN" sz="1400" dirty="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  <a:endParaRPr lang="en-US" altLang="zh-CN" sz="14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  <a:p>
            <a:pPr marL="0" indent="0">
              <a:lnSpc>
                <a:spcPct val="130000"/>
              </a:lnSpc>
              <a:buNone/>
              <a:defRPr sz="1800" spc="0">
                <a:solidFill>
                  <a:srgbClr val="000000"/>
                </a:solidFill>
              </a:defRPr>
            </a:pPr>
            <a:endParaRPr lang="en-US" sz="14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214040" y="1297936"/>
            <a:ext cx="3998558" cy="4638327"/>
            <a:chOff x="1842701" y="1707082"/>
            <a:chExt cx="3456981" cy="4010098"/>
          </a:xfrm>
        </p:grpSpPr>
        <p:sp>
          <p:nvSpPr>
            <p:cNvPr id="9" name="六边形 8"/>
            <p:cNvSpPr/>
            <p:nvPr/>
          </p:nvSpPr>
          <p:spPr>
            <a:xfrm rot="5400000">
              <a:off x="1566143" y="1983640"/>
              <a:ext cx="4010098" cy="3456981"/>
            </a:xfrm>
            <a:prstGeom prst="hexagon">
              <a:avLst>
                <a:gd name="adj" fmla="val 29133"/>
                <a:gd name="vf" fmla="val 115470"/>
              </a:avLst>
            </a:prstGeom>
            <a:blipFill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10" name="Group 597"/>
            <p:cNvGrpSpPr/>
            <p:nvPr/>
          </p:nvGrpSpPr>
          <p:grpSpPr>
            <a:xfrm>
              <a:off x="2727483" y="2728948"/>
              <a:ext cx="1687242" cy="1948235"/>
              <a:chOff x="0" y="0"/>
              <a:chExt cx="3374481" cy="3896467"/>
            </a:xfrm>
          </p:grpSpPr>
          <p:sp>
            <p:nvSpPr>
              <p:cNvPr id="11" name="Shape 595"/>
              <p:cNvSpPr/>
              <p:nvPr/>
            </p:nvSpPr>
            <p:spPr>
              <a:xfrm>
                <a:off x="0" y="0"/>
                <a:ext cx="3374482" cy="38964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9" y="16045"/>
                    </a:moveTo>
                    <a:lnTo>
                      <a:pt x="21289" y="5555"/>
                    </a:lnTo>
                    <a:lnTo>
                      <a:pt x="10800" y="311"/>
                    </a:lnTo>
                    <a:lnTo>
                      <a:pt x="311" y="5555"/>
                    </a:lnTo>
                    <a:lnTo>
                      <a:pt x="311" y="16045"/>
                    </a:lnTo>
                    <a:lnTo>
                      <a:pt x="10800" y="21289"/>
                    </a:lnTo>
                    <a:cubicBezTo>
                      <a:pt x="10800" y="21289"/>
                      <a:pt x="21289" y="16045"/>
                      <a:pt x="21289" y="16045"/>
                    </a:cubicBezTo>
                    <a:close/>
                    <a:moveTo>
                      <a:pt x="21600" y="5400"/>
                    </a:move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lnTo>
                      <a:pt x="10800" y="0"/>
                    </a:lnTo>
                    <a:cubicBezTo>
                      <a:pt x="10800" y="0"/>
                      <a:pt x="21600" y="5400"/>
                      <a:pt x="21600" y="54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 algn="ctr" defTabSz="228600">
                  <a:defRPr i="0" spc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75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Shape 596"/>
              <p:cNvSpPr/>
              <p:nvPr/>
            </p:nvSpPr>
            <p:spPr>
              <a:xfrm>
                <a:off x="831807" y="960466"/>
                <a:ext cx="1710868" cy="19755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987" y="15893"/>
                    </a:moveTo>
                    <a:lnTo>
                      <a:pt x="20987" y="5706"/>
                    </a:lnTo>
                    <a:lnTo>
                      <a:pt x="10800" y="613"/>
                    </a:lnTo>
                    <a:lnTo>
                      <a:pt x="613" y="5707"/>
                    </a:lnTo>
                    <a:lnTo>
                      <a:pt x="613" y="15893"/>
                    </a:lnTo>
                    <a:lnTo>
                      <a:pt x="10800" y="20987"/>
                    </a:lnTo>
                    <a:cubicBezTo>
                      <a:pt x="10800" y="20987"/>
                      <a:pt x="20987" y="15893"/>
                      <a:pt x="20987" y="15893"/>
                    </a:cubicBezTo>
                    <a:close/>
                    <a:moveTo>
                      <a:pt x="21600" y="5401"/>
                    </a:move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1"/>
                    </a:lnTo>
                    <a:lnTo>
                      <a:pt x="10800" y="0"/>
                    </a:lnTo>
                    <a:cubicBezTo>
                      <a:pt x="10800" y="0"/>
                      <a:pt x="21600" y="5401"/>
                      <a:pt x="21600" y="54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 algn="ctr" defTabSz="228600">
                  <a:defRPr i="0" spc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750">
                  <a:solidFill>
                    <a:schemeClr val="bg1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22"/>
          <p:cNvSpPr/>
          <p:nvPr/>
        </p:nvSpPr>
        <p:spPr>
          <a:xfrm>
            <a:off x="3218191" y="822839"/>
            <a:ext cx="8973809" cy="2569649"/>
          </a:xfrm>
          <a:prstGeom prst="rect">
            <a:avLst/>
          </a:prstGeom>
          <a:solidFill>
            <a:srgbClr val="55A3A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pic>
        <p:nvPicPr>
          <p:cNvPr id="16" name="图片 15" descr="图片包含 游戏机, 烟花, 树, 海胆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34"/>
          <a:stretch>
            <a:fillRect/>
          </a:stretch>
        </p:blipFill>
        <p:spPr>
          <a:xfrm>
            <a:off x="4032125" y="-1"/>
            <a:ext cx="7308576" cy="339444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7999" y="128711"/>
            <a:ext cx="3759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工作经验总结</a:t>
            </a:r>
            <a:endParaRPr lang="zh-CN" altLang="en-US" sz="2400" dirty="0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1639433" y="3876259"/>
            <a:ext cx="4041162" cy="107721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lnSpc>
                <a:spcPct val="100000"/>
              </a:lnSpc>
              <a:defRPr sz="1800" spc="0">
                <a:solidFill>
                  <a:srgbClr val="000000"/>
                </a:solidFill>
              </a:defRPr>
            </a:pPr>
            <a:r>
              <a:rPr lang="zh-CN" altLang="en-US" sz="3200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点击此处</a:t>
            </a:r>
            <a:endParaRPr lang="en-US" altLang="zh-CN" sz="3200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  <a:p>
            <a:pPr>
              <a:lnSpc>
                <a:spcPct val="100000"/>
              </a:lnSpc>
              <a:defRPr sz="1800" spc="0">
                <a:solidFill>
                  <a:srgbClr val="000000"/>
                </a:solidFill>
              </a:defRPr>
            </a:pPr>
            <a:r>
              <a:rPr lang="zh-CN" altLang="en-US" sz="3200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编辑标题文本</a:t>
            </a:r>
            <a:endParaRPr lang="en-US" altLang="zh-CN" sz="3200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9" name="Shape 48"/>
          <p:cNvSpPr txBox="1"/>
          <p:nvPr/>
        </p:nvSpPr>
        <p:spPr>
          <a:xfrm>
            <a:off x="1639433" y="5250938"/>
            <a:ext cx="4456568" cy="128285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just"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altLang="zh-CN" sz="12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  <a:endParaRPr lang="en-US" altLang="zh-CN" sz="12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  <a:p>
            <a:pPr algn="l">
              <a:lnSpc>
                <a:spcPct val="130000"/>
              </a:lnSpc>
            </a:pPr>
            <a:endParaRPr lang="en-US" altLang="zh-CN" sz="12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10" name="Shape 48"/>
          <p:cNvSpPr txBox="1"/>
          <p:nvPr/>
        </p:nvSpPr>
        <p:spPr>
          <a:xfrm>
            <a:off x="7497570" y="4144319"/>
            <a:ext cx="3218055" cy="80329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just"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altLang="zh-CN" sz="12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Lorem ipsum dolor sit amet, consectetuer adipiscing elit. Maecenas porttitor congue massa.</a:t>
            </a:r>
            <a:endParaRPr sz="1200">
              <a:solidFill>
                <a:schemeClr val="bg1"/>
              </a:solidFill>
            </a:endParaRPr>
          </a:p>
        </p:txBody>
      </p:sp>
      <p:sp>
        <p:nvSpPr>
          <p:cNvPr id="11" name="Shape 48"/>
          <p:cNvSpPr txBox="1"/>
          <p:nvPr/>
        </p:nvSpPr>
        <p:spPr>
          <a:xfrm>
            <a:off x="7497570" y="3822367"/>
            <a:ext cx="2322182" cy="410369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just">
              <a:defRPr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>
              <a:lnSpc>
                <a:spcPct val="100000"/>
              </a:lnSpc>
              <a:defRPr sz="1800" spc="0">
                <a:solidFill>
                  <a:srgbClr val="000000"/>
                </a:solidFill>
              </a:defRPr>
            </a:pPr>
            <a:r>
              <a:rPr lang="zh-CN" altLang="en-US" sz="2000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编辑标题文本</a:t>
            </a:r>
            <a:endParaRPr lang="en-US" altLang="zh-CN" sz="2000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2" name="Shape 48"/>
          <p:cNvSpPr txBox="1"/>
          <p:nvPr/>
        </p:nvSpPr>
        <p:spPr>
          <a:xfrm>
            <a:off x="7497570" y="5572890"/>
            <a:ext cx="3218055" cy="80329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just"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altLang="zh-CN" sz="12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Lorem ipsum dolor sit amet, consectetuer adipiscing elit. Maecenas porttitor congue massa.</a:t>
            </a:r>
            <a:endParaRPr sz="1200">
              <a:solidFill>
                <a:schemeClr val="bg1"/>
              </a:solidFill>
            </a:endParaRPr>
          </a:p>
        </p:txBody>
      </p:sp>
      <p:sp>
        <p:nvSpPr>
          <p:cNvPr id="13" name="Shape 48"/>
          <p:cNvSpPr txBox="1"/>
          <p:nvPr/>
        </p:nvSpPr>
        <p:spPr>
          <a:xfrm>
            <a:off x="7497570" y="5250938"/>
            <a:ext cx="2322182" cy="410369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just">
              <a:defRPr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>
              <a:lnSpc>
                <a:spcPct val="100000"/>
              </a:lnSpc>
              <a:defRPr sz="1800" spc="0">
                <a:solidFill>
                  <a:srgbClr val="000000"/>
                </a:solidFill>
              </a:defRPr>
            </a:pPr>
            <a:r>
              <a:rPr lang="zh-CN" altLang="en-US" sz="2000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编辑标题文本</a:t>
            </a:r>
            <a:endParaRPr lang="en-US" altLang="zh-CN" sz="2000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4" name="Freeform 244"/>
          <p:cNvSpPr/>
          <p:nvPr/>
        </p:nvSpPr>
        <p:spPr>
          <a:xfrm>
            <a:off x="6855386" y="5301324"/>
            <a:ext cx="320813" cy="3095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800" y="831"/>
                </a:moveTo>
                <a:cubicBezTo>
                  <a:pt x="9600" y="6646"/>
                  <a:pt x="9600" y="6646"/>
                  <a:pt x="9600" y="6646"/>
                </a:cubicBezTo>
                <a:cubicBezTo>
                  <a:pt x="15200" y="6646"/>
                  <a:pt x="15200" y="6646"/>
                  <a:pt x="15200" y="6646"/>
                </a:cubicBezTo>
                <a:cubicBezTo>
                  <a:pt x="15200" y="6646"/>
                  <a:pt x="16000" y="6646"/>
                  <a:pt x="16000" y="6646"/>
                </a:cubicBezTo>
                <a:cubicBezTo>
                  <a:pt x="16000" y="6646"/>
                  <a:pt x="16000" y="7477"/>
                  <a:pt x="16000" y="7477"/>
                </a:cubicBezTo>
                <a:cubicBezTo>
                  <a:pt x="19200" y="12462"/>
                  <a:pt x="19200" y="12462"/>
                  <a:pt x="19200" y="12462"/>
                </a:cubicBezTo>
                <a:cubicBezTo>
                  <a:pt x="19200" y="10800"/>
                  <a:pt x="19200" y="10800"/>
                  <a:pt x="19200" y="10800"/>
                </a:cubicBezTo>
                <a:cubicBezTo>
                  <a:pt x="19200" y="9969"/>
                  <a:pt x="20000" y="9969"/>
                  <a:pt x="20000" y="9969"/>
                </a:cubicBezTo>
                <a:cubicBezTo>
                  <a:pt x="20800" y="9969"/>
                  <a:pt x="20800" y="9969"/>
                  <a:pt x="20800" y="9969"/>
                </a:cubicBezTo>
                <a:cubicBezTo>
                  <a:pt x="21600" y="9969"/>
                  <a:pt x="21600" y="9969"/>
                  <a:pt x="21600" y="10800"/>
                </a:cubicBezTo>
                <a:cubicBezTo>
                  <a:pt x="21600" y="19938"/>
                  <a:pt x="21600" y="19938"/>
                  <a:pt x="21600" y="19938"/>
                </a:cubicBezTo>
                <a:cubicBezTo>
                  <a:pt x="14400" y="15785"/>
                  <a:pt x="14400" y="15785"/>
                  <a:pt x="14400" y="15785"/>
                </a:cubicBezTo>
                <a:cubicBezTo>
                  <a:pt x="13600" y="15785"/>
                  <a:pt x="13600" y="14954"/>
                  <a:pt x="13600" y="14123"/>
                </a:cubicBezTo>
                <a:cubicBezTo>
                  <a:pt x="14400" y="13292"/>
                  <a:pt x="14400" y="13292"/>
                  <a:pt x="14400" y="13292"/>
                </a:cubicBezTo>
                <a:cubicBezTo>
                  <a:pt x="14400" y="13292"/>
                  <a:pt x="15200" y="13292"/>
                  <a:pt x="15200" y="13292"/>
                </a:cubicBezTo>
                <a:cubicBezTo>
                  <a:pt x="16800" y="14123"/>
                  <a:pt x="16800" y="14123"/>
                  <a:pt x="16800" y="14123"/>
                </a:cubicBezTo>
                <a:cubicBezTo>
                  <a:pt x="14400" y="9969"/>
                  <a:pt x="14400" y="9969"/>
                  <a:pt x="14400" y="9969"/>
                </a:cubicBezTo>
                <a:cubicBezTo>
                  <a:pt x="8800" y="9969"/>
                  <a:pt x="8800" y="9969"/>
                  <a:pt x="8800" y="9969"/>
                </a:cubicBezTo>
                <a:cubicBezTo>
                  <a:pt x="8800" y="9969"/>
                  <a:pt x="8800" y="9138"/>
                  <a:pt x="8800" y="9138"/>
                </a:cubicBezTo>
                <a:cubicBezTo>
                  <a:pt x="8000" y="9138"/>
                  <a:pt x="8000" y="9138"/>
                  <a:pt x="8000" y="9138"/>
                </a:cubicBezTo>
                <a:cubicBezTo>
                  <a:pt x="4800" y="4154"/>
                  <a:pt x="4800" y="4154"/>
                  <a:pt x="4800" y="4154"/>
                </a:cubicBezTo>
                <a:cubicBezTo>
                  <a:pt x="3200" y="2492"/>
                  <a:pt x="3200" y="2492"/>
                  <a:pt x="3200" y="2492"/>
                </a:cubicBezTo>
                <a:cubicBezTo>
                  <a:pt x="2400" y="1662"/>
                  <a:pt x="2400" y="831"/>
                  <a:pt x="3200" y="831"/>
                </a:cubicBezTo>
                <a:cubicBezTo>
                  <a:pt x="4000" y="0"/>
                  <a:pt x="4000" y="0"/>
                  <a:pt x="4000" y="0"/>
                </a:cubicBezTo>
                <a:cubicBezTo>
                  <a:pt x="4000" y="0"/>
                  <a:pt x="4800" y="0"/>
                  <a:pt x="4800" y="831"/>
                </a:cubicBezTo>
                <a:close/>
                <a:moveTo>
                  <a:pt x="800" y="21600"/>
                </a:moveTo>
                <a:cubicBezTo>
                  <a:pt x="20800" y="21600"/>
                  <a:pt x="20800" y="21600"/>
                  <a:pt x="2080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20769"/>
                  <a:pt x="21600" y="20769"/>
                  <a:pt x="21600" y="20769"/>
                </a:cubicBezTo>
                <a:cubicBezTo>
                  <a:pt x="21600" y="19938"/>
                  <a:pt x="21600" y="19938"/>
                  <a:pt x="20800" y="19938"/>
                </a:cubicBezTo>
                <a:cubicBezTo>
                  <a:pt x="1600" y="19938"/>
                  <a:pt x="1600" y="19938"/>
                  <a:pt x="1600" y="19938"/>
                </a:cubicBezTo>
                <a:cubicBezTo>
                  <a:pt x="1600" y="0"/>
                  <a:pt x="1600" y="0"/>
                  <a:pt x="1600" y="0"/>
                </a:cubicBezTo>
                <a:cubicBezTo>
                  <a:pt x="1600" y="0"/>
                  <a:pt x="1600" y="0"/>
                  <a:pt x="1600" y="0"/>
                </a:cubicBezTo>
                <a:cubicBezTo>
                  <a:pt x="800" y="0"/>
                  <a:pt x="80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0769"/>
                  <a:pt x="0" y="20769"/>
                  <a:pt x="0" y="20769"/>
                </a:cubicBezTo>
                <a:cubicBezTo>
                  <a:pt x="0" y="21600"/>
                  <a:pt x="800" y="21600"/>
                  <a:pt x="800" y="21600"/>
                </a:cubicBezTo>
                <a:close/>
              </a:path>
            </a:pathLst>
          </a:custGeom>
          <a:solidFill>
            <a:srgbClr val="55A3AD"/>
          </a:solidFill>
          <a:ln w="12700">
            <a:miter lim="400000"/>
          </a:ln>
        </p:spPr>
        <p:txBody>
          <a:bodyPr lIns="45719" rIns="45719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5" name="Freeform 246"/>
          <p:cNvSpPr/>
          <p:nvPr/>
        </p:nvSpPr>
        <p:spPr>
          <a:xfrm>
            <a:off x="6808275" y="3876259"/>
            <a:ext cx="367924" cy="397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82" extrusionOk="0">
                <a:moveTo>
                  <a:pt x="12542" y="10006"/>
                </a:moveTo>
                <a:cubicBezTo>
                  <a:pt x="16723" y="6194"/>
                  <a:pt x="16723" y="6194"/>
                  <a:pt x="16723" y="6194"/>
                </a:cubicBezTo>
                <a:cubicBezTo>
                  <a:pt x="17419" y="5559"/>
                  <a:pt x="18116" y="6194"/>
                  <a:pt x="17419" y="6829"/>
                </a:cubicBezTo>
                <a:cubicBezTo>
                  <a:pt x="15329" y="8735"/>
                  <a:pt x="14632" y="10006"/>
                  <a:pt x="12542" y="11912"/>
                </a:cubicBezTo>
                <a:cubicBezTo>
                  <a:pt x="9755" y="9370"/>
                  <a:pt x="9755" y="9370"/>
                  <a:pt x="9755" y="9370"/>
                </a:cubicBezTo>
                <a:cubicBezTo>
                  <a:pt x="7665" y="10641"/>
                  <a:pt x="6968" y="11912"/>
                  <a:pt x="4877" y="13182"/>
                </a:cubicBezTo>
                <a:cubicBezTo>
                  <a:pt x="4877" y="13817"/>
                  <a:pt x="3484" y="13182"/>
                  <a:pt x="4181" y="12547"/>
                </a:cubicBezTo>
                <a:cubicBezTo>
                  <a:pt x="6271" y="10641"/>
                  <a:pt x="7665" y="9370"/>
                  <a:pt x="9755" y="7465"/>
                </a:cubicBezTo>
                <a:cubicBezTo>
                  <a:pt x="9755" y="7465"/>
                  <a:pt x="12542" y="10006"/>
                  <a:pt x="12542" y="10006"/>
                </a:cubicBezTo>
                <a:close/>
                <a:moveTo>
                  <a:pt x="7665" y="17629"/>
                </a:moveTo>
                <a:cubicBezTo>
                  <a:pt x="4877" y="20170"/>
                  <a:pt x="4877" y="20170"/>
                  <a:pt x="4877" y="20170"/>
                </a:cubicBezTo>
                <a:cubicBezTo>
                  <a:pt x="4181" y="20806"/>
                  <a:pt x="5574" y="21441"/>
                  <a:pt x="6271" y="20806"/>
                </a:cubicBezTo>
                <a:cubicBezTo>
                  <a:pt x="9755" y="17629"/>
                  <a:pt x="9755" y="17629"/>
                  <a:pt x="9755" y="17629"/>
                </a:cubicBezTo>
                <a:cubicBezTo>
                  <a:pt x="7665" y="17629"/>
                  <a:pt x="7665" y="17629"/>
                  <a:pt x="7665" y="17629"/>
                </a:cubicBezTo>
                <a:close/>
                <a:moveTo>
                  <a:pt x="13935" y="17629"/>
                </a:moveTo>
                <a:cubicBezTo>
                  <a:pt x="16723" y="20170"/>
                  <a:pt x="16723" y="20170"/>
                  <a:pt x="16723" y="20170"/>
                </a:cubicBezTo>
                <a:cubicBezTo>
                  <a:pt x="17419" y="20806"/>
                  <a:pt x="16723" y="21441"/>
                  <a:pt x="16026" y="20806"/>
                </a:cubicBezTo>
                <a:cubicBezTo>
                  <a:pt x="11845" y="17629"/>
                  <a:pt x="11845" y="17629"/>
                  <a:pt x="11845" y="17629"/>
                </a:cubicBezTo>
                <a:cubicBezTo>
                  <a:pt x="13935" y="17629"/>
                  <a:pt x="13935" y="17629"/>
                  <a:pt x="13935" y="17629"/>
                </a:cubicBezTo>
                <a:close/>
                <a:moveTo>
                  <a:pt x="10452" y="17629"/>
                </a:moveTo>
                <a:cubicBezTo>
                  <a:pt x="10452" y="20806"/>
                  <a:pt x="10452" y="20806"/>
                  <a:pt x="10452" y="20806"/>
                </a:cubicBezTo>
                <a:cubicBezTo>
                  <a:pt x="10452" y="21441"/>
                  <a:pt x="11845" y="21441"/>
                  <a:pt x="11845" y="20806"/>
                </a:cubicBezTo>
                <a:cubicBezTo>
                  <a:pt x="11845" y="17629"/>
                  <a:pt x="11845" y="17629"/>
                  <a:pt x="11845" y="17629"/>
                </a:cubicBezTo>
                <a:cubicBezTo>
                  <a:pt x="10452" y="17629"/>
                  <a:pt x="10452" y="17629"/>
                  <a:pt x="10452" y="17629"/>
                </a:cubicBezTo>
                <a:close/>
                <a:moveTo>
                  <a:pt x="10452" y="1747"/>
                </a:moveTo>
                <a:cubicBezTo>
                  <a:pt x="10452" y="476"/>
                  <a:pt x="10452" y="476"/>
                  <a:pt x="10452" y="476"/>
                </a:cubicBezTo>
                <a:cubicBezTo>
                  <a:pt x="10452" y="-159"/>
                  <a:pt x="11845" y="-159"/>
                  <a:pt x="11845" y="476"/>
                </a:cubicBezTo>
                <a:cubicBezTo>
                  <a:pt x="11845" y="1747"/>
                  <a:pt x="11845" y="1747"/>
                  <a:pt x="11845" y="1747"/>
                </a:cubicBezTo>
                <a:cubicBezTo>
                  <a:pt x="10452" y="1747"/>
                  <a:pt x="10452" y="1747"/>
                  <a:pt x="10452" y="1747"/>
                </a:cubicBezTo>
                <a:close/>
                <a:moveTo>
                  <a:pt x="697" y="4288"/>
                </a:moveTo>
                <a:cubicBezTo>
                  <a:pt x="697" y="7465"/>
                  <a:pt x="697" y="11276"/>
                  <a:pt x="697" y="15088"/>
                </a:cubicBezTo>
                <a:cubicBezTo>
                  <a:pt x="697" y="15723"/>
                  <a:pt x="697" y="16359"/>
                  <a:pt x="1394" y="16359"/>
                </a:cubicBezTo>
                <a:cubicBezTo>
                  <a:pt x="1394" y="16359"/>
                  <a:pt x="2090" y="16994"/>
                  <a:pt x="2787" y="16994"/>
                </a:cubicBezTo>
                <a:cubicBezTo>
                  <a:pt x="8361" y="16994"/>
                  <a:pt x="13935" y="16994"/>
                  <a:pt x="19510" y="16994"/>
                </a:cubicBezTo>
                <a:cubicBezTo>
                  <a:pt x="19510" y="16994"/>
                  <a:pt x="20206" y="16359"/>
                  <a:pt x="20903" y="16359"/>
                </a:cubicBezTo>
                <a:cubicBezTo>
                  <a:pt x="20903" y="16359"/>
                  <a:pt x="20903" y="15723"/>
                  <a:pt x="20903" y="15088"/>
                </a:cubicBezTo>
                <a:cubicBezTo>
                  <a:pt x="20903" y="4288"/>
                  <a:pt x="20903" y="4288"/>
                  <a:pt x="20903" y="4288"/>
                </a:cubicBezTo>
                <a:cubicBezTo>
                  <a:pt x="21600" y="4288"/>
                  <a:pt x="21600" y="4288"/>
                  <a:pt x="21600" y="3653"/>
                </a:cubicBezTo>
                <a:cubicBezTo>
                  <a:pt x="21600" y="2382"/>
                  <a:pt x="21600" y="2382"/>
                  <a:pt x="21600" y="2382"/>
                </a:cubicBezTo>
                <a:cubicBezTo>
                  <a:pt x="21600" y="2382"/>
                  <a:pt x="21600" y="2382"/>
                  <a:pt x="21600" y="2382"/>
                </a:cubicBezTo>
                <a:cubicBezTo>
                  <a:pt x="14632" y="2382"/>
                  <a:pt x="7665" y="2382"/>
                  <a:pt x="697" y="2382"/>
                </a:cubicBezTo>
                <a:cubicBezTo>
                  <a:pt x="697" y="2382"/>
                  <a:pt x="0" y="2382"/>
                  <a:pt x="0" y="2382"/>
                </a:cubicBezTo>
                <a:cubicBezTo>
                  <a:pt x="0" y="3653"/>
                  <a:pt x="0" y="3653"/>
                  <a:pt x="0" y="3653"/>
                </a:cubicBezTo>
                <a:cubicBezTo>
                  <a:pt x="0" y="4288"/>
                  <a:pt x="697" y="4288"/>
                  <a:pt x="697" y="4288"/>
                </a:cubicBezTo>
                <a:close/>
                <a:moveTo>
                  <a:pt x="18813" y="15723"/>
                </a:moveTo>
                <a:cubicBezTo>
                  <a:pt x="19510" y="15723"/>
                  <a:pt x="20206" y="15723"/>
                  <a:pt x="20206" y="15088"/>
                </a:cubicBezTo>
                <a:cubicBezTo>
                  <a:pt x="20206" y="11276"/>
                  <a:pt x="20206" y="7465"/>
                  <a:pt x="20206" y="4288"/>
                </a:cubicBezTo>
                <a:cubicBezTo>
                  <a:pt x="1394" y="4288"/>
                  <a:pt x="1394" y="4288"/>
                  <a:pt x="1394" y="4288"/>
                </a:cubicBezTo>
                <a:cubicBezTo>
                  <a:pt x="1394" y="7465"/>
                  <a:pt x="1394" y="11276"/>
                  <a:pt x="1394" y="15088"/>
                </a:cubicBezTo>
                <a:cubicBezTo>
                  <a:pt x="1394" y="15723"/>
                  <a:pt x="2090" y="15723"/>
                  <a:pt x="2787" y="15723"/>
                </a:cubicBezTo>
                <a:cubicBezTo>
                  <a:pt x="8361" y="15723"/>
                  <a:pt x="13935" y="15723"/>
                  <a:pt x="18813" y="15723"/>
                </a:cubicBezTo>
                <a:close/>
              </a:path>
            </a:pathLst>
          </a:custGeom>
          <a:solidFill>
            <a:srgbClr val="55A3AD"/>
          </a:solidFill>
          <a:ln w="12700">
            <a:miter lim="400000"/>
          </a:ln>
        </p:spPr>
        <p:txBody>
          <a:bodyPr lIns="45719" rIns="45719"/>
          <a:lstStyle/>
          <a:p>
            <a:endParaRPr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064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/>
          <p:cNvSpPr/>
          <p:nvPr>
            <p:custDataLst>
              <p:tags r:id="rId1"/>
            </p:custDataLst>
          </p:nvPr>
        </p:nvSpPr>
        <p:spPr>
          <a:xfrm>
            <a:off x="634048" y="2578735"/>
            <a:ext cx="5207687" cy="1698326"/>
          </a:xfrm>
          <a:prstGeom prst="roundRect">
            <a:avLst>
              <a:gd name="adj" fmla="val 12425"/>
            </a:avLst>
          </a:prstGeom>
          <a:ln>
            <a:solidFill>
              <a:schemeClr val="bg1"/>
            </a:solidFill>
          </a:ln>
          <a:effectLst>
            <a:outerShdw blurRad="190500" sx="102000" sy="102000" algn="ctr" rotWithShape="0">
              <a:schemeClr val="accent1">
                <a:lumMod val="75000"/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" name="Freeform 5"/>
          <p:cNvSpPr/>
          <p:nvPr>
            <p:custDataLst>
              <p:tags r:id="rId2"/>
            </p:custDataLst>
          </p:nvPr>
        </p:nvSpPr>
        <p:spPr bwMode="auto">
          <a:xfrm>
            <a:off x="628333" y="2572385"/>
            <a:ext cx="1262165" cy="994293"/>
          </a:xfrm>
          <a:custGeom>
            <a:avLst/>
            <a:gdLst>
              <a:gd name="T0" fmla="*/ 54 w 370"/>
              <a:gd name="T1" fmla="*/ 0 h 289"/>
              <a:gd name="T2" fmla="*/ 370 w 370"/>
              <a:gd name="T3" fmla="*/ 0 h 289"/>
              <a:gd name="T4" fmla="*/ 283 w 370"/>
              <a:gd name="T5" fmla="*/ 98 h 289"/>
              <a:gd name="T6" fmla="*/ 285 w 370"/>
              <a:gd name="T7" fmla="*/ 224 h 289"/>
              <a:gd name="T8" fmla="*/ 222 w 370"/>
              <a:gd name="T9" fmla="*/ 289 h 289"/>
              <a:gd name="T10" fmla="*/ 54 w 370"/>
              <a:gd name="T11" fmla="*/ 289 h 289"/>
              <a:gd name="T12" fmla="*/ 0 w 370"/>
              <a:gd name="T13" fmla="*/ 232 h 289"/>
              <a:gd name="T14" fmla="*/ 0 w 370"/>
              <a:gd name="T15" fmla="*/ 62 h 289"/>
              <a:gd name="T16" fmla="*/ 54 w 370"/>
              <a:gd name="T17" fmla="*/ 0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0" h="289">
                <a:moveTo>
                  <a:pt x="54" y="0"/>
                </a:moveTo>
                <a:cubicBezTo>
                  <a:pt x="370" y="0"/>
                  <a:pt x="370" y="0"/>
                  <a:pt x="370" y="0"/>
                </a:cubicBezTo>
                <a:cubicBezTo>
                  <a:pt x="370" y="0"/>
                  <a:pt x="292" y="53"/>
                  <a:pt x="283" y="98"/>
                </a:cubicBezTo>
                <a:cubicBezTo>
                  <a:pt x="285" y="224"/>
                  <a:pt x="285" y="224"/>
                  <a:pt x="285" y="224"/>
                </a:cubicBezTo>
                <a:cubicBezTo>
                  <a:pt x="285" y="224"/>
                  <a:pt x="278" y="285"/>
                  <a:pt x="222" y="289"/>
                </a:cubicBezTo>
                <a:cubicBezTo>
                  <a:pt x="54" y="289"/>
                  <a:pt x="54" y="289"/>
                  <a:pt x="54" y="289"/>
                </a:cubicBezTo>
                <a:cubicBezTo>
                  <a:pt x="54" y="289"/>
                  <a:pt x="10" y="279"/>
                  <a:pt x="0" y="23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62"/>
                  <a:pt x="2" y="14"/>
                  <a:pt x="5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165100" sx="94000" sy="94000" algn="ctr" rotWithShape="0">
              <a:schemeClr val="accent1">
                <a:alpha val="22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normAutofit/>
          </a:bodyPr>
          <a:p>
            <a:endParaRPr lang="zh-CN" altLang="en-US">
              <a:latin typeface="+mn-ea"/>
            </a:endParaRPr>
          </a:p>
        </p:txBody>
      </p:sp>
      <p:sp>
        <p:nvSpPr>
          <p:cNvPr id="24" name="矩形: 圆角 16"/>
          <p:cNvSpPr/>
          <p:nvPr>
            <p:custDataLst>
              <p:tags r:id="rId3"/>
            </p:custDataLst>
          </p:nvPr>
        </p:nvSpPr>
        <p:spPr>
          <a:xfrm>
            <a:off x="6346508" y="2588260"/>
            <a:ext cx="5207687" cy="1698326"/>
          </a:xfrm>
          <a:prstGeom prst="roundRect">
            <a:avLst>
              <a:gd name="adj" fmla="val 12425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  <a:effectLst>
            <a:outerShdw blurRad="190500" sx="102000" sy="102000" algn="ctr" rotWithShape="0">
              <a:schemeClr val="accent2">
                <a:lumMod val="75000"/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endParaRPr lang="zh-CN" altLang="en-US">
              <a:latin typeface="+mn-ea"/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4"/>
            </p:custDataLst>
          </p:nvPr>
        </p:nvSpPr>
        <p:spPr>
          <a:xfrm>
            <a:off x="1863408" y="2773680"/>
            <a:ext cx="3578837" cy="130693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rmAutofit/>
          </a:bodyPr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400" spc="150" dirty="0">
                <a:solidFill>
                  <a:srgbClr val="FFFFFF"/>
                </a:solidFill>
                <a:latin typeface="+mn-ea"/>
                <a:sym typeface="+mn-ea"/>
              </a:rPr>
              <a:t>极速空间</a:t>
            </a:r>
            <a:endParaRPr lang="zh-CN" altLang="en-US" sz="2400" spc="150" dirty="0">
              <a:solidFill>
                <a:srgbClr val="FFFFFF"/>
              </a:solidFill>
              <a:latin typeface="+mn-ea"/>
              <a:sym typeface="+mn-ea"/>
            </a:endParaRPr>
          </a:p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400" spc="150" dirty="0">
                <a:solidFill>
                  <a:srgbClr val="FFFFFF"/>
                </a:solidFill>
                <a:latin typeface="+mn-ea"/>
                <a:sym typeface="+mn-ea"/>
              </a:rPr>
              <a:t>韩雨哲、康龙刚</a:t>
            </a:r>
            <a:endParaRPr lang="zh-CN" altLang="en-US" sz="2400" spc="150" dirty="0">
              <a:solidFill>
                <a:srgbClr val="FFFFFF"/>
              </a:solidFill>
              <a:latin typeface="+mn-ea"/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5"/>
            </p:custDataLst>
          </p:nvPr>
        </p:nvSpPr>
        <p:spPr>
          <a:xfrm>
            <a:off x="6813868" y="2773680"/>
            <a:ext cx="3578837" cy="130693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rmAutofit/>
          </a:bodyPr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400" spc="150" dirty="0">
                <a:solidFill>
                  <a:srgbClr val="FFFFFF"/>
                </a:solidFill>
                <a:latin typeface="+mn-ea"/>
                <a:sym typeface="+mn-ea"/>
              </a:rPr>
              <a:t>数据平台</a:t>
            </a:r>
            <a:endParaRPr lang="zh-CN" altLang="en-US" sz="2400" spc="150" dirty="0">
              <a:solidFill>
                <a:srgbClr val="FFFFFF"/>
              </a:solidFill>
              <a:latin typeface="+mn-ea"/>
              <a:sym typeface="+mn-ea"/>
            </a:endParaRPr>
          </a:p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400" spc="150" dirty="0">
                <a:solidFill>
                  <a:srgbClr val="FFFFFF"/>
                </a:solidFill>
                <a:latin typeface="+mn-ea"/>
                <a:sym typeface="+mn-ea"/>
              </a:rPr>
              <a:t>乔桥</a:t>
            </a:r>
            <a:endParaRPr lang="zh-CN" altLang="en-US" sz="2400" spc="150" dirty="0">
              <a:solidFill>
                <a:srgbClr val="FFFFFF"/>
              </a:solidFill>
              <a:latin typeface="+mn-ea"/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6"/>
            </p:custDataLst>
          </p:nvPr>
        </p:nvSpPr>
        <p:spPr>
          <a:xfrm>
            <a:off x="724853" y="2773680"/>
            <a:ext cx="764247" cy="617573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p>
            <a:pPr algn="ctr"/>
            <a:r>
              <a:rPr kumimoji="1" lang="en-US" altLang="zh-CN" sz="3600" b="1" spc="300" dirty="0">
                <a:solidFill>
                  <a:schemeClr val="accent1"/>
                </a:solidFill>
                <a:latin typeface="+mn-ea"/>
                <a:cs typeface="+mj-lt"/>
              </a:rPr>
              <a:t>01</a:t>
            </a:r>
            <a:endParaRPr kumimoji="1" lang="en-US" altLang="zh-CN" sz="3600" b="1" spc="300" dirty="0">
              <a:solidFill>
                <a:schemeClr val="accent1"/>
              </a:solidFill>
              <a:latin typeface="+mn-ea"/>
              <a:cs typeface="+mj-lt"/>
            </a:endParaRPr>
          </a:p>
        </p:txBody>
      </p:sp>
      <p:sp>
        <p:nvSpPr>
          <p:cNvPr id="47" name="Freeform 5"/>
          <p:cNvSpPr/>
          <p:nvPr>
            <p:custDataLst>
              <p:tags r:id="rId7"/>
            </p:custDataLst>
          </p:nvPr>
        </p:nvSpPr>
        <p:spPr bwMode="auto">
          <a:xfrm flipH="1">
            <a:off x="10302558" y="2592070"/>
            <a:ext cx="1262165" cy="994293"/>
          </a:xfrm>
          <a:custGeom>
            <a:avLst/>
            <a:gdLst>
              <a:gd name="T0" fmla="*/ 54 w 370"/>
              <a:gd name="T1" fmla="*/ 0 h 289"/>
              <a:gd name="T2" fmla="*/ 370 w 370"/>
              <a:gd name="T3" fmla="*/ 0 h 289"/>
              <a:gd name="T4" fmla="*/ 283 w 370"/>
              <a:gd name="T5" fmla="*/ 98 h 289"/>
              <a:gd name="T6" fmla="*/ 285 w 370"/>
              <a:gd name="T7" fmla="*/ 224 h 289"/>
              <a:gd name="T8" fmla="*/ 222 w 370"/>
              <a:gd name="T9" fmla="*/ 289 h 289"/>
              <a:gd name="T10" fmla="*/ 54 w 370"/>
              <a:gd name="T11" fmla="*/ 289 h 289"/>
              <a:gd name="T12" fmla="*/ 0 w 370"/>
              <a:gd name="T13" fmla="*/ 232 h 289"/>
              <a:gd name="T14" fmla="*/ 0 w 370"/>
              <a:gd name="T15" fmla="*/ 62 h 289"/>
              <a:gd name="T16" fmla="*/ 54 w 370"/>
              <a:gd name="T17" fmla="*/ 0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0" h="289">
                <a:moveTo>
                  <a:pt x="54" y="0"/>
                </a:moveTo>
                <a:cubicBezTo>
                  <a:pt x="370" y="0"/>
                  <a:pt x="370" y="0"/>
                  <a:pt x="370" y="0"/>
                </a:cubicBezTo>
                <a:cubicBezTo>
                  <a:pt x="370" y="0"/>
                  <a:pt x="292" y="53"/>
                  <a:pt x="283" y="98"/>
                </a:cubicBezTo>
                <a:cubicBezTo>
                  <a:pt x="285" y="224"/>
                  <a:pt x="285" y="224"/>
                  <a:pt x="285" y="224"/>
                </a:cubicBezTo>
                <a:cubicBezTo>
                  <a:pt x="285" y="224"/>
                  <a:pt x="278" y="285"/>
                  <a:pt x="222" y="289"/>
                </a:cubicBezTo>
                <a:cubicBezTo>
                  <a:pt x="54" y="289"/>
                  <a:pt x="54" y="289"/>
                  <a:pt x="54" y="289"/>
                </a:cubicBezTo>
                <a:cubicBezTo>
                  <a:pt x="54" y="289"/>
                  <a:pt x="10" y="279"/>
                  <a:pt x="0" y="23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62"/>
                  <a:pt x="2" y="14"/>
                  <a:pt x="5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165100" sx="94000" sy="94000" algn="ctr" rotWithShape="0">
              <a:schemeClr val="accent4">
                <a:alpha val="22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normAutofit/>
          </a:bodyPr>
          <a:p>
            <a:endParaRPr lang="zh-CN" altLang="en-US">
              <a:latin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8"/>
            </p:custDataLst>
          </p:nvPr>
        </p:nvSpPr>
        <p:spPr>
          <a:xfrm flipH="1">
            <a:off x="10677208" y="2773680"/>
            <a:ext cx="764247" cy="617573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p>
            <a:pPr lvl="0" algn="ctr">
              <a:buClrTx/>
              <a:buSzTx/>
              <a:buFontTx/>
            </a:pPr>
            <a:r>
              <a:rPr kumimoji="1" lang="en-US" altLang="zh-CN" sz="3600" b="1" spc="300" dirty="0">
                <a:solidFill>
                  <a:schemeClr val="accent5">
                    <a:lumMod val="50000"/>
                  </a:schemeClr>
                </a:solidFill>
                <a:latin typeface="+mn-ea"/>
                <a:cs typeface="+mj-lt"/>
                <a:sym typeface="+mn-ea"/>
              </a:rPr>
              <a:t>02</a:t>
            </a:r>
            <a:endParaRPr kumimoji="1" lang="en-US" altLang="zh-CN" sz="3600" b="1" spc="300" dirty="0">
              <a:solidFill>
                <a:schemeClr val="accent5">
                  <a:lumMod val="50000"/>
                </a:schemeClr>
              </a:solidFill>
              <a:latin typeface="+mn-ea"/>
              <a:cs typeface="+mj-lt"/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9"/>
            </p:custDataLst>
          </p:nvPr>
        </p:nvSpPr>
        <p:spPr>
          <a:xfrm>
            <a:off x="268174" y="177606"/>
            <a:ext cx="375920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汇报成员</a:t>
            </a:r>
            <a:endParaRPr lang="zh-CN" altLang="en-US" sz="2400" dirty="0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7999" y="128711"/>
            <a:ext cx="3759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工作经验总结</a:t>
            </a:r>
            <a:endParaRPr lang="zh-CN" altLang="en-US" sz="2400" dirty="0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grpSp>
        <p:nvGrpSpPr>
          <p:cNvPr id="6" name="Group 2"/>
          <p:cNvGrpSpPr/>
          <p:nvPr/>
        </p:nvGrpSpPr>
        <p:grpSpPr>
          <a:xfrm>
            <a:off x="1169591" y="3096858"/>
            <a:ext cx="1917248" cy="1917249"/>
            <a:chOff x="0" y="-1"/>
            <a:chExt cx="1917246" cy="1917247"/>
          </a:xfrm>
        </p:grpSpPr>
        <p:sp>
          <p:nvSpPr>
            <p:cNvPr id="7" name="Oval 3"/>
            <p:cNvSpPr/>
            <p:nvPr/>
          </p:nvSpPr>
          <p:spPr>
            <a:xfrm>
              <a:off x="-1" y="-1"/>
              <a:ext cx="1917134" cy="1917134"/>
            </a:xfrm>
            <a:prstGeom prst="ellipse">
              <a:avLst/>
            </a:prstGeom>
            <a:solidFill>
              <a:srgbClr val="F2F2F2">
                <a:alpha val="9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Montserrat"/>
                  <a:ea typeface="Montserrat"/>
                  <a:cs typeface="Montserrat"/>
                  <a:sym typeface="Montserrat"/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" name="Pie 10"/>
            <p:cNvSpPr/>
            <p:nvPr/>
          </p:nvSpPr>
          <p:spPr>
            <a:xfrm flipH="1">
              <a:off x="438787" y="-2"/>
              <a:ext cx="1478460" cy="19172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8" h="20191" extrusionOk="0">
                  <a:moveTo>
                    <a:pt x="19808" y="18577"/>
                  </a:moveTo>
                  <a:lnTo>
                    <a:pt x="19808" y="18577"/>
                  </a:lnTo>
                  <a:cubicBezTo>
                    <a:pt x="13849" y="21600"/>
                    <a:pt x="5900" y="20253"/>
                    <a:pt x="2054" y="15569"/>
                  </a:cubicBezTo>
                  <a:cubicBezTo>
                    <a:pt x="-1792" y="10884"/>
                    <a:pt x="-79" y="4636"/>
                    <a:pt x="5881" y="1613"/>
                  </a:cubicBezTo>
                  <a:cubicBezTo>
                    <a:pt x="7956" y="560"/>
                    <a:pt x="10374" y="0"/>
                    <a:pt x="12844" y="0"/>
                  </a:cubicBezTo>
                  <a:lnTo>
                    <a:pt x="12844" y="10095"/>
                  </a:lnTo>
                  <a:close/>
                </a:path>
              </a:pathLst>
            </a:custGeom>
            <a:solidFill>
              <a:srgbClr val="55A3A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Montserrat"/>
                  <a:ea typeface="Montserrat"/>
                  <a:cs typeface="Montserrat"/>
                  <a:sym typeface="Montserrat"/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" name="Oval 5"/>
            <p:cNvSpPr/>
            <p:nvPr/>
          </p:nvSpPr>
          <p:spPr>
            <a:xfrm>
              <a:off x="152947" y="152947"/>
              <a:ext cx="1611237" cy="161123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Montserrat"/>
                  <a:ea typeface="Montserrat"/>
                  <a:cs typeface="Montserrat"/>
                  <a:sym typeface="Montserrat"/>
                </a:defRPr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6"/>
          <p:cNvGrpSpPr/>
          <p:nvPr/>
        </p:nvGrpSpPr>
        <p:grpSpPr>
          <a:xfrm>
            <a:off x="3767825" y="3096859"/>
            <a:ext cx="1917133" cy="1917134"/>
            <a:chOff x="0" y="0"/>
            <a:chExt cx="1917132" cy="1917132"/>
          </a:xfrm>
        </p:grpSpPr>
        <p:sp>
          <p:nvSpPr>
            <p:cNvPr id="11" name="Oval 7"/>
            <p:cNvSpPr/>
            <p:nvPr/>
          </p:nvSpPr>
          <p:spPr>
            <a:xfrm>
              <a:off x="-1" y="-1"/>
              <a:ext cx="1917134" cy="1917134"/>
            </a:xfrm>
            <a:prstGeom prst="ellipse">
              <a:avLst/>
            </a:prstGeom>
            <a:solidFill>
              <a:srgbClr val="F2F2F2">
                <a:alpha val="9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Montserrat"/>
                  <a:ea typeface="Montserrat"/>
                  <a:cs typeface="Montserrat"/>
                  <a:sym typeface="Montserrat"/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" name="Pie 14"/>
            <p:cNvSpPr/>
            <p:nvPr/>
          </p:nvSpPr>
          <p:spPr>
            <a:xfrm flipH="1">
              <a:off x="958565" y="-1"/>
              <a:ext cx="958567" cy="1637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66" h="21600" extrusionOk="0">
                  <a:moveTo>
                    <a:pt x="5792" y="21600"/>
                  </a:moveTo>
                  <a:lnTo>
                    <a:pt x="5792" y="21600"/>
                  </a:lnTo>
                  <a:cubicBezTo>
                    <a:pt x="-1906" y="16675"/>
                    <a:pt x="-1934" y="8671"/>
                    <a:pt x="5728" y="3723"/>
                  </a:cubicBezTo>
                  <a:cubicBezTo>
                    <a:pt x="9419" y="1340"/>
                    <a:pt x="14435" y="0"/>
                    <a:pt x="19666" y="0"/>
                  </a:cubicBezTo>
                  <a:lnTo>
                    <a:pt x="19666" y="12641"/>
                  </a:lnTo>
                  <a:close/>
                </a:path>
              </a:pathLst>
            </a:custGeom>
            <a:solidFill>
              <a:srgbClr val="55A3A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Montserrat"/>
                  <a:ea typeface="Montserrat"/>
                  <a:cs typeface="Montserrat"/>
                  <a:sym typeface="Montserrat"/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" name="Oval 9"/>
            <p:cNvSpPr/>
            <p:nvPr/>
          </p:nvSpPr>
          <p:spPr>
            <a:xfrm>
              <a:off x="152947" y="152947"/>
              <a:ext cx="1611237" cy="161123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Montserrat"/>
                  <a:ea typeface="Montserrat"/>
                  <a:cs typeface="Montserrat"/>
                  <a:sym typeface="Montserrat"/>
                </a:defRPr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0"/>
          <p:cNvGrpSpPr/>
          <p:nvPr/>
        </p:nvGrpSpPr>
        <p:grpSpPr>
          <a:xfrm>
            <a:off x="6399379" y="3096858"/>
            <a:ext cx="1917137" cy="1917137"/>
            <a:chOff x="0" y="-1"/>
            <a:chExt cx="1917135" cy="1917136"/>
          </a:xfrm>
        </p:grpSpPr>
        <p:sp>
          <p:nvSpPr>
            <p:cNvPr id="15" name="Oval 11"/>
            <p:cNvSpPr/>
            <p:nvPr/>
          </p:nvSpPr>
          <p:spPr>
            <a:xfrm>
              <a:off x="-1" y="-1"/>
              <a:ext cx="1917134" cy="1917134"/>
            </a:xfrm>
            <a:prstGeom prst="ellipse">
              <a:avLst/>
            </a:prstGeom>
            <a:solidFill>
              <a:srgbClr val="F2F2F2">
                <a:alpha val="9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Montserrat"/>
                  <a:ea typeface="Montserrat"/>
                  <a:cs typeface="Montserrat"/>
                  <a:sym typeface="Montserrat"/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6" name="Pie 18"/>
            <p:cNvSpPr/>
            <p:nvPr/>
          </p:nvSpPr>
          <p:spPr>
            <a:xfrm flipH="1">
              <a:off x="938469" y="-2"/>
              <a:ext cx="978667" cy="1917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2" h="21478" extrusionOk="0">
                  <a:moveTo>
                    <a:pt x="21362" y="21476"/>
                  </a:moveTo>
                  <a:lnTo>
                    <a:pt x="21362" y="21476"/>
                  </a:lnTo>
                  <a:cubicBezTo>
                    <a:pt x="9809" y="21600"/>
                    <a:pt x="247" y="16894"/>
                    <a:pt x="4" y="10964"/>
                  </a:cubicBezTo>
                  <a:cubicBezTo>
                    <a:pt x="-238" y="5034"/>
                    <a:pt x="8931" y="127"/>
                    <a:pt x="20485" y="2"/>
                  </a:cubicBezTo>
                  <a:cubicBezTo>
                    <a:pt x="20631" y="1"/>
                    <a:pt x="20777" y="0"/>
                    <a:pt x="20923" y="0"/>
                  </a:cubicBezTo>
                  <a:lnTo>
                    <a:pt x="20923" y="10739"/>
                  </a:lnTo>
                  <a:close/>
                </a:path>
              </a:pathLst>
            </a:custGeom>
            <a:solidFill>
              <a:srgbClr val="55A3A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Montserrat"/>
                  <a:ea typeface="Montserrat"/>
                  <a:cs typeface="Montserrat"/>
                  <a:sym typeface="Montserrat"/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7" name="Oval 13"/>
            <p:cNvSpPr/>
            <p:nvPr/>
          </p:nvSpPr>
          <p:spPr>
            <a:xfrm>
              <a:off x="152947" y="152947"/>
              <a:ext cx="1611237" cy="161123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Montserrat"/>
                  <a:ea typeface="Montserrat"/>
                  <a:cs typeface="Montserrat"/>
                  <a:sym typeface="Montserrat"/>
                </a:defRPr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4"/>
          <p:cNvGrpSpPr/>
          <p:nvPr/>
        </p:nvGrpSpPr>
        <p:grpSpPr>
          <a:xfrm>
            <a:off x="9034509" y="3096859"/>
            <a:ext cx="1917258" cy="1917195"/>
            <a:chOff x="-62" y="0"/>
            <a:chExt cx="1917257" cy="1917194"/>
          </a:xfrm>
        </p:grpSpPr>
        <p:sp>
          <p:nvSpPr>
            <p:cNvPr id="19" name="Oval 15"/>
            <p:cNvSpPr/>
            <p:nvPr/>
          </p:nvSpPr>
          <p:spPr>
            <a:xfrm>
              <a:off x="-1" y="-1"/>
              <a:ext cx="1917134" cy="1917134"/>
            </a:xfrm>
            <a:prstGeom prst="ellipse">
              <a:avLst/>
            </a:prstGeom>
            <a:solidFill>
              <a:srgbClr val="F2F2F2">
                <a:alpha val="9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Montserrat"/>
                  <a:ea typeface="Montserrat"/>
                  <a:cs typeface="Montserrat"/>
                  <a:sym typeface="Montserrat"/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" name="Pie 22"/>
            <p:cNvSpPr/>
            <p:nvPr/>
          </p:nvSpPr>
          <p:spPr>
            <a:xfrm flipH="1">
              <a:off x="-63" y="-1"/>
              <a:ext cx="1917258" cy="1917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72" h="20257" extrusionOk="0">
                  <a:moveTo>
                    <a:pt x="17212" y="4119"/>
                  </a:moveTo>
                  <a:lnTo>
                    <a:pt x="17212" y="4119"/>
                  </a:lnTo>
                  <a:cubicBezTo>
                    <a:pt x="20336" y="8622"/>
                    <a:pt x="19432" y="14962"/>
                    <a:pt x="15193" y="18281"/>
                  </a:cubicBezTo>
                  <a:cubicBezTo>
                    <a:pt x="10954" y="21600"/>
                    <a:pt x="4985" y="20640"/>
                    <a:pt x="1860" y="16137"/>
                  </a:cubicBezTo>
                  <a:cubicBezTo>
                    <a:pt x="-1264" y="11635"/>
                    <a:pt x="-360" y="5294"/>
                    <a:pt x="3879" y="1975"/>
                  </a:cubicBezTo>
                  <a:cubicBezTo>
                    <a:pt x="5518" y="692"/>
                    <a:pt x="7500" y="0"/>
                    <a:pt x="9536" y="0"/>
                  </a:cubicBezTo>
                  <a:lnTo>
                    <a:pt x="9536" y="10128"/>
                  </a:lnTo>
                  <a:close/>
                </a:path>
              </a:pathLst>
            </a:custGeom>
            <a:solidFill>
              <a:srgbClr val="55A3A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Montserrat"/>
                  <a:ea typeface="Montserrat"/>
                  <a:cs typeface="Montserrat"/>
                  <a:sym typeface="Montserrat"/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1" name="Oval 17"/>
            <p:cNvSpPr/>
            <p:nvPr/>
          </p:nvSpPr>
          <p:spPr>
            <a:xfrm>
              <a:off x="152947" y="152947"/>
              <a:ext cx="1611237" cy="161123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Montserrat"/>
                  <a:ea typeface="Montserrat"/>
                  <a:cs typeface="Montserrat"/>
                  <a:sym typeface="Montserrat"/>
                </a:defRPr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22" name="TextBox 18"/>
          <p:cNvSpPr txBox="1"/>
          <p:nvPr/>
        </p:nvSpPr>
        <p:spPr>
          <a:xfrm>
            <a:off x="4537238" y="3947952"/>
            <a:ext cx="455253" cy="23403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lnSpc>
                <a:spcPts val="1800"/>
              </a:lnSpc>
              <a:spcBef>
                <a:spcPts val="1600"/>
              </a:spcBef>
              <a:defRPr b="1">
                <a:latin typeface="Montserrat"/>
                <a:ea typeface="Montserrat"/>
                <a:cs typeface="Montserrat"/>
                <a:sym typeface="Montserrat"/>
              </a:defRPr>
            </a:pPr>
            <a:r>
              <a:rPr>
                <a:solidFill>
                  <a:srgbClr val="55A3AD"/>
                </a:solidFill>
              </a:rPr>
              <a:t>42 %</a:t>
            </a:r>
            <a:endParaRPr>
              <a:solidFill>
                <a:srgbClr val="55A3AD"/>
              </a:solidFill>
            </a:endParaRPr>
          </a:p>
        </p:txBody>
      </p:sp>
      <p:sp>
        <p:nvSpPr>
          <p:cNvPr id="23" name="TextBox 19"/>
          <p:cNvSpPr txBox="1"/>
          <p:nvPr/>
        </p:nvSpPr>
        <p:spPr>
          <a:xfrm>
            <a:off x="7168791" y="3947952"/>
            <a:ext cx="455253" cy="23403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ctr">
              <a:lnSpc>
                <a:spcPts val="1800"/>
              </a:lnSpc>
              <a:spcBef>
                <a:spcPts val="1600"/>
              </a:spcBef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>
                <a:solidFill>
                  <a:srgbClr val="55A3AD"/>
                </a:solidFill>
              </a:rPr>
              <a:t>50 %</a:t>
            </a:r>
            <a:endParaRPr>
              <a:solidFill>
                <a:srgbClr val="55A3AD"/>
              </a:solidFill>
            </a:endParaRPr>
          </a:p>
        </p:txBody>
      </p:sp>
      <p:sp>
        <p:nvSpPr>
          <p:cNvPr id="24" name="TextBox 20"/>
          <p:cNvSpPr txBox="1"/>
          <p:nvPr/>
        </p:nvSpPr>
        <p:spPr>
          <a:xfrm>
            <a:off x="9787812" y="3947952"/>
            <a:ext cx="455253" cy="23403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lnSpc>
                <a:spcPts val="1800"/>
              </a:lnSpc>
              <a:spcBef>
                <a:spcPts val="1600"/>
              </a:spcBef>
              <a:defRPr b="1">
                <a:latin typeface="Montserrat"/>
                <a:ea typeface="Montserrat"/>
                <a:cs typeface="Montserrat"/>
                <a:sym typeface="Montserrat"/>
              </a:defRPr>
            </a:pPr>
            <a:r>
              <a:rPr>
                <a:solidFill>
                  <a:srgbClr val="55A3AD"/>
                </a:solidFill>
              </a:rPr>
              <a:t>86 %</a:t>
            </a:r>
            <a:endParaRPr>
              <a:solidFill>
                <a:srgbClr val="55A3AD"/>
              </a:solidFill>
            </a:endParaRPr>
          </a:p>
        </p:txBody>
      </p:sp>
      <p:sp>
        <p:nvSpPr>
          <p:cNvPr id="25" name="TextBox 21"/>
          <p:cNvSpPr txBox="1"/>
          <p:nvPr/>
        </p:nvSpPr>
        <p:spPr>
          <a:xfrm>
            <a:off x="1922835" y="3947952"/>
            <a:ext cx="455253" cy="23403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lnSpc>
                <a:spcPts val="1800"/>
              </a:lnSpc>
              <a:spcBef>
                <a:spcPts val="1600"/>
              </a:spcBef>
              <a:defRPr b="1">
                <a:latin typeface="Montserrat"/>
                <a:ea typeface="Montserrat"/>
                <a:cs typeface="Montserrat"/>
                <a:sym typeface="Montserrat"/>
              </a:defRPr>
            </a:pPr>
            <a:r>
              <a:rPr>
                <a:solidFill>
                  <a:srgbClr val="55A3AD"/>
                </a:solidFill>
              </a:rPr>
              <a:t>64 %</a:t>
            </a:r>
            <a:endParaRPr>
              <a:solidFill>
                <a:srgbClr val="55A3AD"/>
              </a:solidFill>
            </a:endParaRPr>
          </a:p>
        </p:txBody>
      </p:sp>
      <p:sp>
        <p:nvSpPr>
          <p:cNvPr id="26" name="TextBox 22"/>
          <p:cNvSpPr txBox="1"/>
          <p:nvPr/>
        </p:nvSpPr>
        <p:spPr>
          <a:xfrm>
            <a:off x="1163469" y="5196683"/>
            <a:ext cx="1923253" cy="36933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lang="zh-CN" altLang="en-US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编辑标题文本</a:t>
            </a:r>
            <a:endParaRPr>
              <a:solidFill>
                <a:srgbClr val="55A3AD"/>
              </a:solidFill>
            </a:endParaRPr>
          </a:p>
        </p:txBody>
      </p:sp>
      <p:sp>
        <p:nvSpPr>
          <p:cNvPr id="27" name="Shape 48"/>
          <p:cNvSpPr txBox="1"/>
          <p:nvPr/>
        </p:nvSpPr>
        <p:spPr>
          <a:xfrm>
            <a:off x="1033667" y="5503528"/>
            <a:ext cx="2182860" cy="68647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algn="ctr">
              <a:lnSpc>
                <a:spcPct val="130000"/>
              </a:lnSpc>
              <a:defRPr sz="1000">
                <a:latin typeface="Montserrat"/>
                <a:ea typeface="Montserrat"/>
                <a:cs typeface="Montserrat"/>
                <a:sym typeface="Montserrat"/>
              </a:defRPr>
            </a:pPr>
            <a:r>
              <a:rPr lang="en-US" altLang="zh-CN" sz="10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Lorem ipsum dolor sit amet, consectetuer adipiscing porttitor congue massa.</a:t>
            </a:r>
            <a:endParaRPr lang="en-US" altLang="zh-CN" sz="1800">
              <a:solidFill>
                <a:schemeClr val="bg1"/>
              </a:solidFill>
            </a:endParaRPr>
          </a:p>
        </p:txBody>
      </p:sp>
      <p:sp>
        <p:nvSpPr>
          <p:cNvPr id="28" name="TextBox 24"/>
          <p:cNvSpPr txBox="1"/>
          <p:nvPr/>
        </p:nvSpPr>
        <p:spPr>
          <a:xfrm>
            <a:off x="3767825" y="5196683"/>
            <a:ext cx="1923254" cy="36933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lang="zh-CN" altLang="en-US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编辑标题文本</a:t>
            </a:r>
            <a:endParaRPr>
              <a:solidFill>
                <a:srgbClr val="55A3AD"/>
              </a:solidFill>
            </a:endParaRPr>
          </a:p>
        </p:txBody>
      </p:sp>
      <p:sp>
        <p:nvSpPr>
          <p:cNvPr id="29" name="Shape 48"/>
          <p:cNvSpPr txBox="1"/>
          <p:nvPr/>
        </p:nvSpPr>
        <p:spPr>
          <a:xfrm>
            <a:off x="3638024" y="5503528"/>
            <a:ext cx="2182860" cy="68647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algn="ctr">
              <a:lnSpc>
                <a:spcPct val="130000"/>
              </a:lnSpc>
              <a:defRPr sz="1000">
                <a:latin typeface="Montserrat"/>
                <a:ea typeface="Montserrat"/>
                <a:cs typeface="Montserrat"/>
                <a:sym typeface="Montserrat"/>
              </a:defRPr>
            </a:pPr>
            <a:r>
              <a:rPr lang="en-US" altLang="zh-CN" sz="10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Lorem ipsum dolor sit amet, consectetuer adipiscing porttitor congue massa.</a:t>
            </a:r>
            <a:endParaRPr lang="en-US" altLang="zh-CN" sz="1800">
              <a:solidFill>
                <a:schemeClr val="bg1"/>
              </a:solidFill>
            </a:endParaRPr>
          </a:p>
        </p:txBody>
      </p:sp>
      <p:sp>
        <p:nvSpPr>
          <p:cNvPr id="30" name="TextBox 26"/>
          <p:cNvSpPr txBox="1"/>
          <p:nvPr/>
        </p:nvSpPr>
        <p:spPr>
          <a:xfrm>
            <a:off x="6465668" y="5196683"/>
            <a:ext cx="1923254" cy="36933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lang="zh-CN" altLang="en-US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编辑标题文本</a:t>
            </a:r>
            <a:endParaRPr>
              <a:solidFill>
                <a:srgbClr val="55A3AD"/>
              </a:solidFill>
            </a:endParaRPr>
          </a:p>
        </p:txBody>
      </p:sp>
      <p:sp>
        <p:nvSpPr>
          <p:cNvPr id="31" name="Shape 48"/>
          <p:cNvSpPr txBox="1"/>
          <p:nvPr/>
        </p:nvSpPr>
        <p:spPr>
          <a:xfrm>
            <a:off x="6335865" y="5503528"/>
            <a:ext cx="2182860" cy="68647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algn="ctr">
              <a:lnSpc>
                <a:spcPct val="130000"/>
              </a:lnSpc>
              <a:defRPr sz="1000">
                <a:latin typeface="Montserrat"/>
                <a:ea typeface="Montserrat"/>
                <a:cs typeface="Montserrat"/>
                <a:sym typeface="Montserrat"/>
              </a:defRPr>
            </a:pPr>
            <a:r>
              <a:rPr lang="en-US" altLang="zh-CN" sz="10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Lorem ipsum dolor sit amet, consectetuer adipiscing porttitor congue massa.</a:t>
            </a:r>
            <a:endParaRPr lang="en-US" altLang="zh-CN" sz="1800">
              <a:solidFill>
                <a:schemeClr val="bg1"/>
              </a:solidFill>
            </a:endParaRPr>
          </a:p>
        </p:txBody>
      </p:sp>
      <p:sp>
        <p:nvSpPr>
          <p:cNvPr id="32" name="TextBox 28"/>
          <p:cNvSpPr txBox="1"/>
          <p:nvPr/>
        </p:nvSpPr>
        <p:spPr>
          <a:xfrm>
            <a:off x="9163509" y="5166938"/>
            <a:ext cx="1923254" cy="36933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lang="zh-CN" altLang="en-US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编辑标题文本</a:t>
            </a:r>
            <a:endParaRPr>
              <a:solidFill>
                <a:srgbClr val="55A3AD"/>
              </a:solidFill>
            </a:endParaRPr>
          </a:p>
        </p:txBody>
      </p:sp>
      <p:sp>
        <p:nvSpPr>
          <p:cNvPr id="33" name="Shape 48"/>
          <p:cNvSpPr txBox="1"/>
          <p:nvPr/>
        </p:nvSpPr>
        <p:spPr>
          <a:xfrm>
            <a:off x="9033708" y="5473784"/>
            <a:ext cx="2182860" cy="68647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algn="ctr">
              <a:lnSpc>
                <a:spcPct val="130000"/>
              </a:lnSpc>
              <a:defRPr sz="1000">
                <a:latin typeface="Montserrat"/>
                <a:ea typeface="Montserrat"/>
                <a:cs typeface="Montserrat"/>
                <a:sym typeface="Montserrat"/>
              </a:defRPr>
            </a:pPr>
            <a:r>
              <a:rPr lang="en-US" altLang="zh-CN" sz="10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Lorem ipsum dolor sit amet, consectetuer adipiscing porttitor congue massa.</a:t>
            </a:r>
            <a:endParaRPr lang="en-US" altLang="zh-CN" sz="1800">
              <a:solidFill>
                <a:schemeClr val="bg1"/>
              </a:solidFill>
            </a:endParaRPr>
          </a:p>
        </p:txBody>
      </p:sp>
      <p:sp>
        <p:nvSpPr>
          <p:cNvPr id="34" name="Shape 48"/>
          <p:cNvSpPr txBox="1"/>
          <p:nvPr/>
        </p:nvSpPr>
        <p:spPr>
          <a:xfrm>
            <a:off x="1033667" y="1427893"/>
            <a:ext cx="4907615" cy="119943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just"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altLang="zh-CN" sz="1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Lorem ipsum dolor sit amet, consectetuer adipiscing elit. Maecenas porttitor congue massa. Fusce posuere, purus lectus malesuada libero, eros quis urna. Lorem ipsum dolor sit amet, consectetuer adipiscing elit. </a:t>
            </a:r>
            <a:endParaRPr lang="en-US" altLang="zh-CN" sz="14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35" name="TextBox 31"/>
          <p:cNvSpPr txBox="1"/>
          <p:nvPr/>
        </p:nvSpPr>
        <p:spPr>
          <a:xfrm>
            <a:off x="1033667" y="790526"/>
            <a:ext cx="3341006" cy="52322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2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>
              <a:lnSpc>
                <a:spcPct val="100000"/>
              </a:lnSpc>
              <a:defRPr sz="1800" spc="0">
                <a:solidFill>
                  <a:srgbClr val="000000"/>
                </a:solidFill>
              </a:defRPr>
            </a:pPr>
            <a:r>
              <a:rPr lang="zh-CN" altLang="en-US" sz="2800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点击编辑标题文本</a:t>
            </a:r>
            <a:endParaRPr lang="en-US" altLang="zh-CN" sz="2800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36" name="Straight Connector 32"/>
          <p:cNvSpPr/>
          <p:nvPr/>
        </p:nvSpPr>
        <p:spPr>
          <a:xfrm>
            <a:off x="6350696" y="674414"/>
            <a:ext cx="11902" cy="2104440"/>
          </a:xfrm>
          <a:prstGeom prst="line">
            <a:avLst/>
          </a:prstGeom>
          <a:ln w="28575">
            <a:solidFill>
              <a:schemeClr val="accent1"/>
            </a:solidFill>
            <a:prstDash val="dash"/>
            <a:miter/>
          </a:ln>
        </p:spPr>
        <p:txBody>
          <a:bodyPr lIns="45719" rIns="45719"/>
          <a:lstStyle/>
          <a:p>
            <a:endParaRPr>
              <a:solidFill>
                <a:schemeClr val="bg1"/>
              </a:solidFill>
            </a:endParaRPr>
          </a:p>
        </p:txBody>
      </p:sp>
      <p:grpSp>
        <p:nvGrpSpPr>
          <p:cNvPr id="37" name="Group 33"/>
          <p:cNvGrpSpPr/>
          <p:nvPr/>
        </p:nvGrpSpPr>
        <p:grpSpPr>
          <a:xfrm>
            <a:off x="7100660" y="1196093"/>
            <a:ext cx="3698098" cy="397793"/>
            <a:chOff x="-2" y="-2"/>
            <a:chExt cx="3698096" cy="397792"/>
          </a:xfrm>
        </p:grpSpPr>
        <p:grpSp>
          <p:nvGrpSpPr>
            <p:cNvPr id="38" name="Group 34"/>
            <p:cNvGrpSpPr/>
            <p:nvPr/>
          </p:nvGrpSpPr>
          <p:grpSpPr>
            <a:xfrm>
              <a:off x="-2" y="-2"/>
              <a:ext cx="3698096" cy="397792"/>
              <a:chOff x="-1" y="-1"/>
              <a:chExt cx="3698094" cy="397791"/>
            </a:xfrm>
          </p:grpSpPr>
          <p:sp>
            <p:nvSpPr>
              <p:cNvPr id="40" name="Rounded Rectangle 21"/>
              <p:cNvSpPr/>
              <p:nvPr/>
            </p:nvSpPr>
            <p:spPr>
              <a:xfrm>
                <a:off x="84961" y="288726"/>
                <a:ext cx="3613132" cy="109064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 w="9525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100">
                    <a:latin typeface="Montserrat Medium"/>
                    <a:ea typeface="Montserrat Medium"/>
                    <a:cs typeface="Montserrat Medium"/>
                    <a:sym typeface="Montserrat Medium"/>
                  </a:defRPr>
                </a:pPr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Rounded Rectangle 22"/>
              <p:cNvSpPr/>
              <p:nvPr/>
            </p:nvSpPr>
            <p:spPr>
              <a:xfrm>
                <a:off x="84962" y="288726"/>
                <a:ext cx="2479034" cy="109064"/>
              </a:xfrm>
              <a:prstGeom prst="roundRect">
                <a:avLst>
                  <a:gd name="adj" fmla="val 50000"/>
                </a:avLst>
              </a:prstGeom>
              <a:solidFill>
                <a:srgbClr val="55A3AD"/>
              </a:solidFill>
              <a:ln w="9525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100">
                    <a:latin typeface="Montserrat Medium"/>
                    <a:ea typeface="Montserrat Medium"/>
                    <a:cs typeface="Montserrat Medium"/>
                    <a:sym typeface="Montserrat Medium"/>
                  </a:defRPr>
                </a:pPr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Text Placeholder 24"/>
              <p:cNvSpPr txBox="1"/>
              <p:nvPr/>
            </p:nvSpPr>
            <p:spPr>
              <a:xfrm>
                <a:off x="-1" y="-1"/>
                <a:ext cx="1610499" cy="25904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spAutoFit/>
              </a:bodyPr>
              <a:lstStyle>
                <a:lvl1pPr algn="just">
                  <a:lnSpc>
                    <a:spcPts val="1300"/>
                  </a:lnSpc>
                  <a:spcBef>
                    <a:spcPts val="1200"/>
                  </a:spcBef>
                  <a:defRPr sz="1100">
                    <a:latin typeface="Montserrat Medium"/>
                    <a:ea typeface="Montserrat Medium"/>
                    <a:cs typeface="Montserrat Medium"/>
                    <a:sym typeface="Montserrat Medium"/>
                  </a:defRPr>
                </a:lvl1pPr>
              </a:lstStyle>
              <a:p>
                <a:r>
                  <a:rPr>
                    <a:solidFill>
                      <a:schemeClr val="bg1"/>
                    </a:solidFill>
                  </a:rPr>
                  <a:t>Skill </a:t>
                </a:r>
                <a:endParaRPr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9" name="Text Placeholder 24"/>
            <p:cNvSpPr txBox="1"/>
            <p:nvPr/>
          </p:nvSpPr>
          <p:spPr>
            <a:xfrm>
              <a:off x="2087594" y="-1"/>
              <a:ext cx="1610499" cy="2590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r">
                <a:lnSpc>
                  <a:spcPts val="1300"/>
                </a:lnSpc>
                <a:spcBef>
                  <a:spcPts val="1200"/>
                </a:spcBef>
                <a:defRPr sz="110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rPr>
                  <a:solidFill>
                    <a:schemeClr val="bg1"/>
                  </a:solidFill>
                </a:rPr>
                <a:t>62%</a:t>
              </a: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39"/>
          <p:cNvGrpSpPr/>
          <p:nvPr/>
        </p:nvGrpSpPr>
        <p:grpSpPr>
          <a:xfrm>
            <a:off x="7101214" y="1878346"/>
            <a:ext cx="3697594" cy="397793"/>
            <a:chOff x="-2" y="-2"/>
            <a:chExt cx="3697593" cy="397792"/>
          </a:xfrm>
        </p:grpSpPr>
        <p:grpSp>
          <p:nvGrpSpPr>
            <p:cNvPr id="44" name="Group 40"/>
            <p:cNvGrpSpPr/>
            <p:nvPr/>
          </p:nvGrpSpPr>
          <p:grpSpPr>
            <a:xfrm>
              <a:off x="-2" y="-2"/>
              <a:ext cx="3697593" cy="397792"/>
              <a:chOff x="-1" y="-1"/>
              <a:chExt cx="3697591" cy="397791"/>
            </a:xfrm>
          </p:grpSpPr>
          <p:sp>
            <p:nvSpPr>
              <p:cNvPr id="46" name="Rounded Rectangle 21"/>
              <p:cNvSpPr/>
              <p:nvPr/>
            </p:nvSpPr>
            <p:spPr>
              <a:xfrm>
                <a:off x="84949" y="288726"/>
                <a:ext cx="3612641" cy="109064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 w="9525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100">
                    <a:latin typeface="Montserrat Medium"/>
                    <a:ea typeface="Montserrat Medium"/>
                    <a:cs typeface="Montserrat Medium"/>
                    <a:sym typeface="Montserrat Medium"/>
                  </a:defRPr>
                </a:pPr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Rounded Rectangle 22"/>
              <p:cNvSpPr/>
              <p:nvPr/>
            </p:nvSpPr>
            <p:spPr>
              <a:xfrm>
                <a:off x="84950" y="288726"/>
                <a:ext cx="3291839" cy="109064"/>
              </a:xfrm>
              <a:prstGeom prst="roundRect">
                <a:avLst>
                  <a:gd name="adj" fmla="val 50000"/>
                </a:avLst>
              </a:prstGeom>
              <a:solidFill>
                <a:srgbClr val="55A3AD"/>
              </a:solidFill>
              <a:ln w="9525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100">
                    <a:latin typeface="Montserrat Medium"/>
                    <a:ea typeface="Montserrat Medium"/>
                    <a:cs typeface="Montserrat Medium"/>
                    <a:sym typeface="Montserrat Medium"/>
                  </a:defRPr>
                </a:pPr>
                <a:endParaRPr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Text Placeholder 24"/>
              <p:cNvSpPr txBox="1"/>
              <p:nvPr/>
            </p:nvSpPr>
            <p:spPr>
              <a:xfrm>
                <a:off x="-1" y="-1"/>
                <a:ext cx="1610281" cy="25904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spAutoFit/>
              </a:bodyPr>
              <a:lstStyle>
                <a:lvl1pPr algn="just">
                  <a:lnSpc>
                    <a:spcPts val="1300"/>
                  </a:lnSpc>
                  <a:spcBef>
                    <a:spcPts val="1200"/>
                  </a:spcBef>
                  <a:defRPr sz="1100">
                    <a:latin typeface="Montserrat Medium"/>
                    <a:ea typeface="Montserrat Medium"/>
                    <a:cs typeface="Montserrat Medium"/>
                    <a:sym typeface="Montserrat Medium"/>
                  </a:defRPr>
                </a:lvl1pPr>
              </a:lstStyle>
              <a:p>
                <a:r>
                  <a:rPr>
                    <a:solidFill>
                      <a:schemeClr val="bg1"/>
                    </a:solidFill>
                  </a:rPr>
                  <a:t>Skill </a:t>
                </a:r>
                <a:endParaRPr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5" name="Text Placeholder 24"/>
            <p:cNvSpPr txBox="1"/>
            <p:nvPr/>
          </p:nvSpPr>
          <p:spPr>
            <a:xfrm>
              <a:off x="2087309" y="-1"/>
              <a:ext cx="1610281" cy="2590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r">
                <a:lnSpc>
                  <a:spcPts val="1300"/>
                </a:lnSpc>
                <a:spcBef>
                  <a:spcPts val="1200"/>
                </a:spcBef>
                <a:defRPr sz="110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rPr>
                  <a:solidFill>
                    <a:schemeClr val="bg1"/>
                  </a:solidFill>
                </a:rPr>
                <a:t>93%</a:t>
              </a:r>
              <a:endParaRPr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58420"/>
            <a:ext cx="12192000" cy="69164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12"/>
          <p:cNvSpPr/>
          <p:nvPr/>
        </p:nvSpPr>
        <p:spPr>
          <a:xfrm>
            <a:off x="36195" y="1364615"/>
            <a:ext cx="12192635" cy="3556635"/>
          </a:xfrm>
          <a:prstGeom prst="rect">
            <a:avLst/>
          </a:prstGeom>
          <a:solidFill>
            <a:srgbClr val="55A3AD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8" name="Rectangle 35"/>
          <p:cNvSpPr txBox="1"/>
          <p:nvPr/>
        </p:nvSpPr>
        <p:spPr>
          <a:xfrm>
            <a:off x="196746" y="590667"/>
            <a:ext cx="9808944" cy="5708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ts val="1400"/>
              </a:lnSpc>
              <a:defRPr sz="10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altLang="zh-CN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01 极速空间服务</a:t>
            </a:r>
            <a:endParaRPr lang="en-US" altLang="zh-CN" sz="24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085214" y="1441450"/>
            <a:ext cx="2181225" cy="3213735"/>
            <a:chOff x="1132450" y="3057810"/>
            <a:chExt cx="2143819" cy="3187152"/>
          </a:xfrm>
        </p:grpSpPr>
        <p:sp>
          <p:nvSpPr>
            <p:cNvPr id="10" name="Oval 29"/>
            <p:cNvSpPr/>
            <p:nvPr/>
          </p:nvSpPr>
          <p:spPr>
            <a:xfrm>
              <a:off x="1489647" y="3057810"/>
              <a:ext cx="1449031" cy="1449031"/>
            </a:xfrm>
            <a:prstGeom prst="ellipse">
              <a:avLst/>
            </a:prstGeom>
            <a:solidFill>
              <a:srgbClr val="55A3AD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" name="TextBox 28"/>
            <p:cNvSpPr txBox="1"/>
            <p:nvPr/>
          </p:nvSpPr>
          <p:spPr>
            <a:xfrm>
              <a:off x="1132450" y="4629660"/>
              <a:ext cx="2143819" cy="639824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>
              <a:lvl1pPr algn="ctr">
                <a:defRPr sz="16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zh-CN" altLang="en-US" sz="1800" b="0">
                  <a:solidFill>
                    <a:schemeClr val="bg1"/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极速空间服务</a:t>
              </a:r>
              <a:endParaRPr lang="zh-CN" altLang="en-US" sz="1800" b="0"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  <a:p>
              <a:r>
                <a:rPr lang="zh-CN" altLang="en-US" sz="1800" b="0">
                  <a:solidFill>
                    <a:schemeClr val="bg1"/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云上、云下归</a:t>
              </a:r>
              <a:endParaRPr lang="zh-CN" altLang="en-US" sz="1800" b="0"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12" name="7 CuadroTexto"/>
            <p:cNvSpPr txBox="1"/>
            <p:nvPr/>
          </p:nvSpPr>
          <p:spPr>
            <a:xfrm>
              <a:off x="1262890" y="5392284"/>
              <a:ext cx="1970317" cy="852678"/>
            </a:xfrm>
            <a:prstGeom prst="rect">
              <a:avLst/>
            </a:prstGeom>
            <a:ln w="12700">
              <a:miter lim="400000"/>
            </a:ln>
          </p:spPr>
          <p:txBody>
            <a:bodyPr lIns="45719" rIns="45719">
              <a:noAutofit/>
            </a:bodyPr>
            <a:lstStyle>
              <a:lvl1pPr algn="ctr">
                <a:lnSpc>
                  <a:spcPts val="1400"/>
                </a:lnSpc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lnSpc>
                  <a:spcPct val="130000"/>
                </a:lnSpc>
              </a:pPr>
              <a:r>
                <a:rPr lang="en-US" altLang="zh-CN">
                  <a:solidFill>
                    <a:schemeClr val="bg1"/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一套代码支持多个平台，优化系统模块设计，统一管理系统日志，建设完善的监控体系</a:t>
              </a:r>
              <a:endParaRPr lang="en-US" altLang="zh-CN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endParaRPr>
            </a:p>
          </p:txBody>
        </p:sp>
        <p:sp>
          <p:nvSpPr>
            <p:cNvPr id="13" name="Freeform 9"/>
            <p:cNvSpPr/>
            <p:nvPr/>
          </p:nvSpPr>
          <p:spPr>
            <a:xfrm>
              <a:off x="1919958" y="3429000"/>
              <a:ext cx="588407" cy="7328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28" y="7565"/>
                  </a:moveTo>
                  <a:lnTo>
                    <a:pt x="19567" y="7565"/>
                  </a:lnTo>
                  <a:lnTo>
                    <a:pt x="12128" y="1632"/>
                  </a:lnTo>
                  <a:lnTo>
                    <a:pt x="12128" y="7565"/>
                  </a:lnTo>
                  <a:close/>
                  <a:moveTo>
                    <a:pt x="16148" y="15111"/>
                  </a:moveTo>
                  <a:lnTo>
                    <a:pt x="16148" y="12979"/>
                  </a:lnTo>
                  <a:lnTo>
                    <a:pt x="12128" y="12979"/>
                  </a:lnTo>
                  <a:lnTo>
                    <a:pt x="12128" y="9734"/>
                  </a:lnTo>
                  <a:lnTo>
                    <a:pt x="9472" y="9734"/>
                  </a:lnTo>
                  <a:lnTo>
                    <a:pt x="9472" y="12979"/>
                  </a:lnTo>
                  <a:lnTo>
                    <a:pt x="5429" y="12979"/>
                  </a:lnTo>
                  <a:lnTo>
                    <a:pt x="5429" y="15111"/>
                  </a:lnTo>
                  <a:lnTo>
                    <a:pt x="9472" y="15111"/>
                  </a:lnTo>
                  <a:lnTo>
                    <a:pt x="9472" y="18355"/>
                  </a:lnTo>
                  <a:lnTo>
                    <a:pt x="12128" y="18355"/>
                  </a:lnTo>
                  <a:lnTo>
                    <a:pt x="12128" y="15111"/>
                  </a:lnTo>
                  <a:lnTo>
                    <a:pt x="16148" y="15111"/>
                  </a:lnTo>
                  <a:close/>
                  <a:moveTo>
                    <a:pt x="13514" y="0"/>
                  </a:moveTo>
                  <a:lnTo>
                    <a:pt x="21600" y="6489"/>
                  </a:lnTo>
                  <a:lnTo>
                    <a:pt x="21600" y="19468"/>
                  </a:lnTo>
                  <a:cubicBezTo>
                    <a:pt x="21600" y="20636"/>
                    <a:pt x="20329" y="21600"/>
                    <a:pt x="18874" y="21600"/>
                  </a:cubicBezTo>
                  <a:lnTo>
                    <a:pt x="2703" y="21600"/>
                  </a:lnTo>
                  <a:cubicBezTo>
                    <a:pt x="1271" y="21600"/>
                    <a:pt x="0" y="20636"/>
                    <a:pt x="0" y="19468"/>
                  </a:cubicBezTo>
                  <a:lnTo>
                    <a:pt x="69" y="2132"/>
                  </a:lnTo>
                  <a:cubicBezTo>
                    <a:pt x="69" y="964"/>
                    <a:pt x="1271" y="0"/>
                    <a:pt x="2703" y="0"/>
                  </a:cubicBezTo>
                  <a:lnTo>
                    <a:pt x="13514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defTabSz="457200">
                <a:lnSpc>
                  <a:spcPct val="93000"/>
                </a:lnSpc>
                <a:defRPr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072494" y="1476569"/>
            <a:ext cx="2195195" cy="3132455"/>
            <a:chOff x="4478338" y="3057810"/>
            <a:chExt cx="2195195" cy="3132455"/>
          </a:xfrm>
        </p:grpSpPr>
        <p:sp>
          <p:nvSpPr>
            <p:cNvPr id="15" name="Oval 19"/>
            <p:cNvSpPr/>
            <p:nvPr/>
          </p:nvSpPr>
          <p:spPr>
            <a:xfrm>
              <a:off x="4761887" y="3057810"/>
              <a:ext cx="1449031" cy="1449031"/>
            </a:xfrm>
            <a:prstGeom prst="ellipse">
              <a:avLst/>
            </a:prstGeom>
            <a:solidFill>
              <a:srgbClr val="55A3AD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6" name="TextBox 28"/>
            <p:cNvSpPr txBox="1"/>
            <p:nvPr/>
          </p:nvSpPr>
          <p:spPr>
            <a:xfrm>
              <a:off x="4478338" y="4629435"/>
              <a:ext cx="2195195" cy="645160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>
              <a:lvl1pPr algn="ctr">
                <a:defRPr sz="16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zh-CN" altLang="en-US" sz="1800" b="0">
                  <a:solidFill>
                    <a:schemeClr val="bg1"/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极速空间</a:t>
              </a:r>
              <a:endParaRPr lang="zh-CN" altLang="en-US" sz="1800" b="0"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  <a:p>
              <a:r>
                <a:rPr lang="zh-CN" altLang="en-US" sz="1800" b="0">
                  <a:solidFill>
                    <a:schemeClr val="bg1"/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迭代二项目</a:t>
              </a:r>
              <a:endParaRPr lang="zh-CN" altLang="en-US" sz="1800" b="0"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17" name="7 CuadroTexto"/>
            <p:cNvSpPr txBox="1"/>
            <p:nvPr/>
          </p:nvSpPr>
          <p:spPr>
            <a:xfrm>
              <a:off x="4524058" y="5273960"/>
              <a:ext cx="1970405" cy="916305"/>
            </a:xfrm>
            <a:prstGeom prst="rect">
              <a:avLst/>
            </a:prstGeom>
            <a:ln w="12700">
              <a:miter lim="400000"/>
            </a:ln>
          </p:spPr>
          <p:txBody>
            <a:bodyPr lIns="45719" rIns="45719">
              <a:noAutofit/>
            </a:bodyPr>
            <a:lstStyle>
              <a:lvl1pPr algn="ctr">
                <a:lnSpc>
                  <a:spcPts val="1400"/>
                </a:lnSpc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lnSpc>
                  <a:spcPct val="130000"/>
                </a:lnSpc>
              </a:pPr>
              <a:r>
                <a:rPr lang="en-US" altLang="zh-CN">
                  <a:solidFill>
                    <a:schemeClr val="bg1"/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服务日志入湖，固态存组部门接入技术空间，云上云下工作空间容器镜像归一，添加支持用户工号切换功能，提升用户体验</a:t>
              </a:r>
              <a:endParaRPr lang="en-US" altLang="zh-CN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endParaRPr>
            </a:p>
          </p:txBody>
        </p:sp>
        <p:sp>
          <p:nvSpPr>
            <p:cNvPr id="18" name="Freeform 19"/>
            <p:cNvSpPr/>
            <p:nvPr/>
          </p:nvSpPr>
          <p:spPr>
            <a:xfrm>
              <a:off x="5156077" y="3499744"/>
              <a:ext cx="660647" cy="588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8071"/>
                  </a:moveTo>
                  <a:lnTo>
                    <a:pt x="15573" y="13506"/>
                  </a:lnTo>
                  <a:lnTo>
                    <a:pt x="11973" y="13506"/>
                  </a:lnTo>
                  <a:lnTo>
                    <a:pt x="11973" y="21600"/>
                  </a:lnTo>
                  <a:lnTo>
                    <a:pt x="9607" y="21600"/>
                  </a:lnTo>
                  <a:lnTo>
                    <a:pt x="9607" y="13506"/>
                  </a:lnTo>
                  <a:lnTo>
                    <a:pt x="6027" y="13506"/>
                  </a:lnTo>
                  <a:lnTo>
                    <a:pt x="10800" y="8071"/>
                  </a:lnTo>
                  <a:close/>
                  <a:moveTo>
                    <a:pt x="21600" y="2706"/>
                  </a:moveTo>
                  <a:lnTo>
                    <a:pt x="21600" y="18894"/>
                  </a:lnTo>
                  <a:cubicBezTo>
                    <a:pt x="21600" y="20328"/>
                    <a:pt x="20469" y="21600"/>
                    <a:pt x="19173" y="21600"/>
                  </a:cubicBezTo>
                  <a:lnTo>
                    <a:pt x="14400" y="21600"/>
                  </a:lnTo>
                  <a:lnTo>
                    <a:pt x="14400" y="18894"/>
                  </a:lnTo>
                  <a:lnTo>
                    <a:pt x="19173" y="18894"/>
                  </a:lnTo>
                  <a:lnTo>
                    <a:pt x="19173" y="5435"/>
                  </a:lnTo>
                  <a:lnTo>
                    <a:pt x="2427" y="5435"/>
                  </a:lnTo>
                  <a:lnTo>
                    <a:pt x="2427" y="18894"/>
                  </a:lnTo>
                  <a:lnTo>
                    <a:pt x="7200" y="18894"/>
                  </a:lnTo>
                  <a:lnTo>
                    <a:pt x="7200" y="21600"/>
                  </a:lnTo>
                  <a:lnTo>
                    <a:pt x="2427" y="21600"/>
                  </a:lnTo>
                  <a:cubicBezTo>
                    <a:pt x="1070" y="21600"/>
                    <a:pt x="0" y="20328"/>
                    <a:pt x="0" y="18894"/>
                  </a:cubicBezTo>
                  <a:lnTo>
                    <a:pt x="0" y="2706"/>
                  </a:lnTo>
                  <a:cubicBezTo>
                    <a:pt x="0" y="1249"/>
                    <a:pt x="1070" y="0"/>
                    <a:pt x="2427" y="0"/>
                  </a:cubicBezTo>
                  <a:lnTo>
                    <a:pt x="19173" y="0"/>
                  </a:lnTo>
                  <a:cubicBezTo>
                    <a:pt x="20530" y="0"/>
                    <a:pt x="21600" y="1249"/>
                    <a:pt x="21600" y="270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defTabSz="457200">
                <a:lnSpc>
                  <a:spcPct val="93000"/>
                </a:lnSpc>
                <a:defRPr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977624" y="1441010"/>
            <a:ext cx="2016760" cy="3241040"/>
            <a:chOff x="9030329" y="3057811"/>
            <a:chExt cx="2016760" cy="3241040"/>
          </a:xfrm>
        </p:grpSpPr>
        <p:sp>
          <p:nvSpPr>
            <p:cNvPr id="20" name="Oval 24"/>
            <p:cNvSpPr/>
            <p:nvPr/>
          </p:nvSpPr>
          <p:spPr>
            <a:xfrm>
              <a:off x="9313879" y="3057811"/>
              <a:ext cx="1449031" cy="1449032"/>
            </a:xfrm>
            <a:prstGeom prst="ellipse">
              <a:avLst/>
            </a:prstGeom>
            <a:solidFill>
              <a:srgbClr val="55A3AD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1" name="TextBox 28"/>
            <p:cNvSpPr txBox="1"/>
            <p:nvPr/>
          </p:nvSpPr>
          <p:spPr>
            <a:xfrm>
              <a:off x="9030329" y="4629182"/>
              <a:ext cx="1970087" cy="645160"/>
            </a:xfrm>
            <a:prstGeom prst="rect">
              <a:avLst/>
            </a:prstGeom>
            <a:ln w="12700">
              <a:miter lim="400000"/>
            </a:ln>
          </p:spPr>
          <p:txBody>
            <a:bodyPr lIns="45719" rIns="45719">
              <a:spAutoFit/>
            </a:bodyPr>
            <a:lstStyle>
              <a:lvl1pPr algn="ctr">
                <a:defRPr sz="16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zh-CN" altLang="en-US" sz="1800" b="0">
                  <a:solidFill>
                    <a:schemeClr val="bg1"/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极速空间</a:t>
              </a:r>
              <a:endParaRPr lang="zh-CN" altLang="en-US" sz="1800" b="0"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  <a:p>
              <a:r>
                <a:rPr lang="zh-CN" altLang="en-US" sz="1800" b="0">
                  <a:solidFill>
                    <a:schemeClr val="bg1"/>
                  </a:solidFill>
                  <a:latin typeface="思源黑体 Heavy" panose="020B0A00000000000000" pitchFamily="34" charset="-122"/>
                  <a:ea typeface="思源黑体 Heavy" panose="020B0A00000000000000" pitchFamily="34" charset="-122"/>
                </a:rPr>
                <a:t>迭代三项目</a:t>
              </a:r>
              <a:endParaRPr lang="zh-CN" altLang="en-US" sz="1800" b="0"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endParaRPr>
            </a:p>
          </p:txBody>
        </p:sp>
        <p:sp>
          <p:nvSpPr>
            <p:cNvPr id="22" name="7 CuadroTexto"/>
            <p:cNvSpPr txBox="1"/>
            <p:nvPr/>
          </p:nvSpPr>
          <p:spPr>
            <a:xfrm>
              <a:off x="9076684" y="5218081"/>
              <a:ext cx="1970405" cy="1080770"/>
            </a:xfrm>
            <a:prstGeom prst="rect">
              <a:avLst/>
            </a:prstGeom>
            <a:ln w="12700">
              <a:miter lim="400000"/>
            </a:ln>
          </p:spPr>
          <p:txBody>
            <a:bodyPr lIns="45719" rIns="45719">
              <a:noAutofit/>
            </a:bodyPr>
            <a:lstStyle>
              <a:lvl1pPr algn="ctr">
                <a:lnSpc>
                  <a:spcPts val="1400"/>
                </a:lnSpc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lnSpc>
                  <a:spcPct val="130000"/>
                </a:lnSpc>
              </a:pPr>
              <a:r>
                <a:rPr lang="en-US" altLang="zh-CN">
                  <a:solidFill>
                    <a:schemeClr val="bg1"/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建立完善的工作空间生命周期管理机制，系统登录对接公司IDAAS系统，服务注册对接到IDesk统一架构网关，极速空间服务切换至ADS平台</a:t>
              </a:r>
              <a:endParaRPr lang="en-US" altLang="zh-CN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endParaRPr>
            </a:p>
          </p:txBody>
        </p:sp>
        <p:sp>
          <p:nvSpPr>
            <p:cNvPr id="23" name="Freeform 70"/>
            <p:cNvSpPr/>
            <p:nvPr/>
          </p:nvSpPr>
          <p:spPr>
            <a:xfrm>
              <a:off x="9728212" y="3432370"/>
              <a:ext cx="732885" cy="732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305"/>
                  </a:moveTo>
                  <a:lnTo>
                    <a:pt x="2132" y="4305"/>
                  </a:lnTo>
                  <a:lnTo>
                    <a:pt x="2132" y="19466"/>
                  </a:lnTo>
                  <a:lnTo>
                    <a:pt x="17280" y="19466"/>
                  </a:lnTo>
                  <a:lnTo>
                    <a:pt x="17280" y="21600"/>
                  </a:lnTo>
                  <a:lnTo>
                    <a:pt x="2132" y="21600"/>
                  </a:lnTo>
                  <a:cubicBezTo>
                    <a:pt x="964" y="21600"/>
                    <a:pt x="0" y="20635"/>
                    <a:pt x="0" y="19466"/>
                  </a:cubicBezTo>
                  <a:lnTo>
                    <a:pt x="0" y="4305"/>
                  </a:lnTo>
                  <a:close/>
                  <a:moveTo>
                    <a:pt x="9734" y="10800"/>
                  </a:moveTo>
                  <a:lnTo>
                    <a:pt x="6489" y="15105"/>
                  </a:lnTo>
                  <a:lnTo>
                    <a:pt x="19468" y="15105"/>
                  </a:lnTo>
                  <a:lnTo>
                    <a:pt x="15111" y="9724"/>
                  </a:lnTo>
                  <a:lnTo>
                    <a:pt x="11922" y="13732"/>
                  </a:lnTo>
                  <a:lnTo>
                    <a:pt x="9734" y="10800"/>
                  </a:lnTo>
                  <a:close/>
                  <a:moveTo>
                    <a:pt x="21600" y="15105"/>
                  </a:moveTo>
                  <a:cubicBezTo>
                    <a:pt x="21600" y="16274"/>
                    <a:pt x="20636" y="17276"/>
                    <a:pt x="19468" y="17276"/>
                  </a:cubicBezTo>
                  <a:lnTo>
                    <a:pt x="6489" y="17276"/>
                  </a:lnTo>
                  <a:cubicBezTo>
                    <a:pt x="5321" y="17276"/>
                    <a:pt x="4320" y="16274"/>
                    <a:pt x="4320" y="15105"/>
                  </a:cubicBezTo>
                  <a:lnTo>
                    <a:pt x="4320" y="2115"/>
                  </a:lnTo>
                  <a:cubicBezTo>
                    <a:pt x="4320" y="965"/>
                    <a:pt x="5321" y="0"/>
                    <a:pt x="6489" y="0"/>
                  </a:cubicBezTo>
                  <a:lnTo>
                    <a:pt x="19468" y="0"/>
                  </a:lnTo>
                  <a:cubicBezTo>
                    <a:pt x="20636" y="0"/>
                    <a:pt x="21600" y="965"/>
                    <a:pt x="21600" y="2115"/>
                  </a:cubicBezTo>
                  <a:lnTo>
                    <a:pt x="21600" y="15105"/>
                  </a:ln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defTabSz="457200">
                <a:lnSpc>
                  <a:spcPct val="93000"/>
                </a:lnSpc>
                <a:defRPr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655402" y="2785713"/>
            <a:ext cx="727378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 spc="20">
                <a:ln w="22225">
                  <a:solidFill>
                    <a:srgbClr val="55A3AD"/>
                  </a:solidFill>
                </a:ln>
                <a:noFill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感谢观看</a:t>
            </a:r>
            <a:endParaRPr lang="zh-CN" altLang="en-US" sz="13800" spc="20">
              <a:ln w="22225">
                <a:solidFill>
                  <a:srgbClr val="55A3AD"/>
                </a:solidFill>
              </a:ln>
              <a:noFill/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36412" y="832009"/>
            <a:ext cx="550150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 spc="20">
                <a:ln w="22225">
                  <a:solidFill>
                    <a:srgbClr val="55A3AD"/>
                  </a:solidFill>
                </a:ln>
                <a:noFill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新途征</a:t>
            </a:r>
            <a:endParaRPr lang="zh-CN" altLang="en-US" sz="13800" spc="20">
              <a:ln w="22225">
                <a:solidFill>
                  <a:srgbClr val="55A3AD"/>
                </a:solidFill>
              </a:ln>
              <a:noFill/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07799" y="2785713"/>
            <a:ext cx="727378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 spc="20">
                <a:ln w="22225">
                  <a:solidFill>
                    <a:schemeClr val="tx1"/>
                  </a:solidFill>
                </a:ln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感谢观看</a:t>
            </a:r>
            <a:endParaRPr lang="zh-CN" altLang="en-US" sz="13800" spc="20">
              <a:ln w="22225">
                <a:solidFill>
                  <a:schemeClr val="tx1"/>
                </a:solidFill>
              </a:ln>
              <a:solidFill>
                <a:schemeClr val="bg1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88809" y="832009"/>
            <a:ext cx="550150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 spc="20">
                <a:ln w="22225">
                  <a:solidFill>
                    <a:schemeClr val="tx1"/>
                  </a:solidFill>
                </a:ln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新途征</a:t>
            </a:r>
            <a:endParaRPr lang="zh-CN" altLang="en-US" sz="13800" spc="20">
              <a:ln w="22225">
                <a:solidFill>
                  <a:schemeClr val="tx1"/>
                </a:solidFill>
              </a:ln>
              <a:solidFill>
                <a:schemeClr val="bg1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9344987" y="1711325"/>
            <a:ext cx="467293" cy="59281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9812620" y="1399032"/>
            <a:ext cx="284105" cy="281686"/>
          </a:xfrm>
          <a:prstGeom prst="ellipse">
            <a:avLst/>
          </a:prstGeom>
          <a:noFill/>
          <a:ln w="28575"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33000">
                  <a:srgbClr val="01FF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2991783" y="2007734"/>
            <a:ext cx="467293" cy="59281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2730935" y="2644870"/>
            <a:ext cx="284105" cy="281686"/>
          </a:xfrm>
          <a:prstGeom prst="ellipse">
            <a:avLst/>
          </a:prstGeom>
          <a:noFill/>
          <a:ln w="28575"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33000">
                  <a:srgbClr val="01FF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157008" y="4725200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思源黑体 HW Regular" panose="020B0500000000000000" pitchFamily="34" charset="-122"/>
                <a:ea typeface="思源黑体 HW Regular" panose="020B0500000000000000" pitchFamily="34" charset="-122"/>
              </a:rPr>
              <a:t>科技商务工作汇报通用模板</a:t>
            </a:r>
            <a:endParaRPr lang="zh-CN" altLang="en-US" sz="2400">
              <a:solidFill>
                <a:schemeClr val="bg1"/>
              </a:solidFill>
              <a:latin typeface="思源黑体 HW Regular" panose="020B0500000000000000" pitchFamily="34" charset="-122"/>
              <a:ea typeface="思源黑体 HW Regular" panose="020B0500000000000000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8034993" y="4956032"/>
            <a:ext cx="71956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3437442" y="4956032"/>
            <a:ext cx="71956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48"/>
          <p:cNvSpPr txBox="1"/>
          <p:nvPr/>
        </p:nvSpPr>
        <p:spPr>
          <a:xfrm>
            <a:off x="3225429" y="5087418"/>
            <a:ext cx="5946792" cy="91935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just"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en-US" altLang="zh-CN" sz="1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Lorem ipsum dolor sit amet, consectetuer adipiscing elit. Maecenas porttitor congue massa. Fusce posuere, purus lectus malesuada libero, sit amet commodo magna eros quis urna.</a:t>
            </a:r>
            <a:endParaRPr lang="en-US" altLang="zh-CN" sz="14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2760" y="0"/>
            <a:ext cx="10515600" cy="4351338"/>
          </a:xfrm>
        </p:spPr>
        <p:txBody>
          <a:bodyPr>
            <a:noAutofit/>
          </a:bodyPr>
          <a:p>
            <a:r>
              <a:rPr lang="zh-CN" altLang="en-US" sz="600"/>
              <a:t>Scrum工作流程的SWOT分析</a:t>
            </a:r>
            <a:endParaRPr lang="zh-CN" altLang="en-US" sz="600"/>
          </a:p>
          <a:p>
            <a:endParaRPr lang="zh-CN" altLang="en-US" sz="600"/>
          </a:p>
          <a:p>
            <a:r>
              <a:rPr lang="zh-CN" altLang="en-US" sz="600"/>
              <a:t>优势（Strengths）</a:t>
            </a:r>
            <a:endParaRPr lang="zh-CN" altLang="en-US" sz="600"/>
          </a:p>
          <a:p>
            <a:r>
              <a:rPr lang="zh-CN" altLang="en-US" sz="600"/>
              <a:t>提高工作效率和团队协作能力： Scrum模式通过将工作划分成短迭代周期，并进行每日站会、评审会议和回顾会议，可以帮助团队快速发现问题、解决问题，提高工作效率。</a:t>
            </a:r>
            <a:endParaRPr lang="zh-CN" altLang="en-US" sz="600"/>
          </a:p>
          <a:p>
            <a:r>
              <a:rPr lang="zh-CN" altLang="en-US" sz="600"/>
              <a:t>灵活应对需求变化： Scrum模式允许在每个迭代周期中根据需求变化调整工作计划，可以帮助团队更好地应对需求变化。</a:t>
            </a:r>
            <a:endParaRPr lang="zh-CN" altLang="en-US" sz="600"/>
          </a:p>
          <a:p>
            <a:r>
              <a:rPr lang="zh-CN" altLang="en-US" sz="600"/>
              <a:t>提升团队成员的参与度和积极性： Scrum模式鼓励团队成员积极参与项目规划和执行，可以提升团队成员的参与度和积极性。</a:t>
            </a:r>
            <a:endParaRPr lang="zh-CN" altLang="en-US" sz="600"/>
          </a:p>
          <a:p>
            <a:endParaRPr lang="zh-CN" altLang="en-US" sz="600"/>
          </a:p>
          <a:p>
            <a:r>
              <a:rPr lang="zh-CN" altLang="en-US" sz="600"/>
              <a:t>劣势（Weaknesses）</a:t>
            </a:r>
            <a:endParaRPr lang="zh-CN" altLang="en-US" sz="600"/>
          </a:p>
          <a:p>
            <a:r>
              <a:rPr lang="zh-CN" altLang="en-US" sz="600"/>
              <a:t>需要较强的团队沟通和协作能力： Scrum模式对团队成员的沟通和协作能力要求较高，如果团队成员之间沟通不畅或协作不佳，可能会影响项目进展。</a:t>
            </a:r>
            <a:endParaRPr lang="zh-CN" altLang="en-US" sz="600"/>
          </a:p>
          <a:p>
            <a:r>
              <a:rPr lang="zh-CN" altLang="en-US" sz="600"/>
              <a:t>需要明确的需求和清晰的优先级： Scrum模式需要明确的需求和清晰的优先级，否则可能会导致需求变更频繁，影响项目进度和质量。</a:t>
            </a:r>
            <a:endParaRPr lang="zh-CN" altLang="en-US" sz="600"/>
          </a:p>
          <a:p>
            <a:r>
              <a:rPr lang="zh-CN" altLang="en-US" sz="600"/>
              <a:t>需要较强的项目管理能力： Scrum模式需要对项目进行有效的规划、执行和控制，否则可能会导致项目失控。</a:t>
            </a:r>
            <a:endParaRPr lang="zh-CN" altLang="en-US" sz="600"/>
          </a:p>
          <a:p>
            <a:endParaRPr lang="zh-CN" altLang="en-US" sz="600"/>
          </a:p>
          <a:p>
            <a:r>
              <a:rPr lang="zh-CN" altLang="en-US" sz="600"/>
              <a:t>机会（Opportunities）</a:t>
            </a:r>
            <a:endParaRPr lang="zh-CN" altLang="en-US" sz="600"/>
          </a:p>
          <a:p>
            <a:r>
              <a:rPr lang="zh-CN" altLang="en-US" sz="600"/>
              <a:t>与其他敏捷方法的结合： Scrum模式可以与其他敏捷方法相结合，以提高团队的敏捷性和效率。</a:t>
            </a:r>
            <a:endParaRPr lang="zh-CN" altLang="en-US" sz="600"/>
          </a:p>
          <a:p>
            <a:r>
              <a:rPr lang="zh-CN" altLang="en-US" sz="600"/>
              <a:t>工具和技术的支持： 越来越多的工具和技术可以支持Scrum模式的实施，可以帮助团队更好地实施Scrum。</a:t>
            </a:r>
            <a:endParaRPr lang="zh-CN" altLang="en-US" sz="600"/>
          </a:p>
          <a:p>
            <a:r>
              <a:rPr lang="zh-CN" altLang="en-US" sz="600"/>
              <a:t>敏捷理念的推广： 敏捷理念的推广可以帮助团队更好地理解和实施Scrum模式。</a:t>
            </a:r>
            <a:endParaRPr lang="zh-CN" altLang="en-US" sz="600"/>
          </a:p>
          <a:p>
            <a:endParaRPr lang="zh-CN" altLang="en-US" sz="600"/>
          </a:p>
          <a:p>
            <a:r>
              <a:rPr lang="zh-CN" altLang="en-US" sz="600"/>
              <a:t>威胁（Threats）</a:t>
            </a:r>
            <a:endParaRPr lang="zh-CN" altLang="en-US" sz="600"/>
          </a:p>
          <a:p>
            <a:r>
              <a:rPr lang="zh-CN" altLang="en-US" sz="600"/>
              <a:t>团队成员的抵触情绪： 一些团队成员可能会对Scrum模式产生抵触情绪，不愿意改变原有的工作方式。</a:t>
            </a:r>
            <a:endParaRPr lang="zh-CN" altLang="en-US" sz="600"/>
          </a:p>
          <a:p>
            <a:r>
              <a:rPr lang="zh-CN" altLang="en-US" sz="600"/>
              <a:t>需求变更频繁： 需求变更频繁可能会导致项目进度和质量受到影响。</a:t>
            </a:r>
            <a:endParaRPr lang="zh-CN" altLang="en-US" sz="600"/>
          </a:p>
          <a:p>
            <a:r>
              <a:rPr lang="zh-CN" altLang="en-US" sz="600"/>
              <a:t>项目管理不善： 项目管理不善可能会导致项目失控。</a:t>
            </a:r>
            <a:endParaRPr lang="zh-CN" altLang="en-US" sz="600"/>
          </a:p>
          <a:p>
            <a:endParaRPr lang="zh-CN" altLang="en-US" sz="600"/>
          </a:p>
          <a:p>
            <a:r>
              <a:rPr lang="zh-CN" altLang="en-US" sz="600"/>
              <a:t>总结</a:t>
            </a:r>
            <a:endParaRPr lang="zh-CN" altLang="en-US" sz="600"/>
          </a:p>
          <a:p>
            <a:r>
              <a:rPr lang="zh-CN" altLang="en-US" sz="600"/>
              <a:t>Scrum模式是一种有效的敏捷开发模式，具有提高工作效率、灵活应对需求变化等优势。但Scrum模式也存在一些劣势和威胁，需要团队加强沟通和协作、明确需求和优先级、加强项目管理能力等措施来应对。</a:t>
            </a:r>
            <a:endParaRPr lang="zh-CN" altLang="en-US" sz="600"/>
          </a:p>
          <a:p>
            <a:r>
              <a:rPr lang="zh-CN" altLang="en-US" sz="600"/>
              <a:t>建议</a:t>
            </a:r>
            <a:endParaRPr lang="zh-CN" altLang="en-US" sz="600"/>
          </a:p>
          <a:p>
            <a:r>
              <a:rPr lang="zh-CN" altLang="en-US" sz="600"/>
              <a:t>团队应加强对Scrum模式的学习和理解，并结合团队的实际情况进行实施。</a:t>
            </a:r>
            <a:endParaRPr lang="zh-CN" altLang="en-US" sz="600"/>
          </a:p>
          <a:p>
            <a:r>
              <a:rPr lang="zh-CN" altLang="en-US" sz="600"/>
              <a:t>团队应建立良好的沟通和协作机制，确保团队成员能够有效地沟通和协作。</a:t>
            </a:r>
            <a:endParaRPr lang="zh-CN" altLang="en-US" sz="600"/>
          </a:p>
          <a:p>
            <a:r>
              <a:rPr lang="zh-CN" altLang="en-US" sz="600"/>
              <a:t>团队应明确需求和优先级，并制定合理的项目计划。</a:t>
            </a:r>
            <a:endParaRPr lang="zh-CN" altLang="en-US" sz="600"/>
          </a:p>
          <a:p>
            <a:r>
              <a:rPr lang="zh-CN" altLang="en-US" sz="600"/>
              <a:t>团队应加强项目管理能力，确保项目能够顺利进行。</a:t>
            </a:r>
            <a:endParaRPr lang="zh-CN" altLang="en-US" sz="600"/>
          </a:p>
          <a:p>
            <a:r>
              <a:rPr lang="zh-CN" altLang="en-US" sz="600"/>
              <a:t>通过采取以上措施，可以帮助团队更好地利用Scrum模式来提高工作效率和项目成功率。</a:t>
            </a:r>
            <a:endParaRPr lang="zh-CN" altLang="en-US"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游戏机, 棕榈, 塔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6" descr="电商网站蓝色外发光科技感光圈 PNG搜索...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2" t="18334" r="16562" b="14687"/>
          <a:stretch>
            <a:fillRect/>
          </a:stretch>
        </p:blipFill>
        <p:spPr bwMode="auto">
          <a:xfrm>
            <a:off x="783771" y="903333"/>
            <a:ext cx="5203485" cy="539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1850605" y="2276825"/>
            <a:ext cx="30698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dirty="0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01</a:t>
            </a:r>
            <a:endParaRPr lang="zh-CN" altLang="en-US" sz="16600" dirty="0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69915" y="2750820"/>
            <a:ext cx="5545455" cy="17754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6600"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基本工作概述</a:t>
            </a:r>
            <a:endParaRPr lang="zh-CN" altLang="en-US" sz="6600" dirty="0">
              <a:solidFill>
                <a:schemeClr val="bg1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68174" y="177606"/>
            <a:ext cx="375920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一、基本工作概述</a:t>
            </a:r>
            <a:endParaRPr lang="zh-CN" altLang="en-US" sz="2400" dirty="0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6" name="任意多边形 5"/>
          <p:cNvSpPr/>
          <p:nvPr>
            <p:custDataLst>
              <p:tags r:id="rId1"/>
            </p:custDataLst>
          </p:nvPr>
        </p:nvSpPr>
        <p:spPr>
          <a:xfrm>
            <a:off x="845503" y="2072005"/>
            <a:ext cx="10501630" cy="1814830"/>
          </a:xfrm>
          <a:custGeom>
            <a:avLst/>
            <a:gdLst>
              <a:gd name="connsiteX0" fmla="*/ 16538 w 16538"/>
              <a:gd name="connsiteY0" fmla="*/ 0 h 2858"/>
              <a:gd name="connsiteX1" fmla="*/ 16500 w 16538"/>
              <a:gd name="connsiteY1" fmla="*/ 33 h 2858"/>
              <a:gd name="connsiteX2" fmla="*/ 8269 w 16538"/>
              <a:gd name="connsiteY2" fmla="*/ 2858 h 2858"/>
              <a:gd name="connsiteX3" fmla="*/ 39 w 16538"/>
              <a:gd name="connsiteY3" fmla="*/ 33 h 2858"/>
              <a:gd name="connsiteX4" fmla="*/ 0 w 16538"/>
              <a:gd name="connsiteY4" fmla="*/ 0 h 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38" h="2858">
                <a:moveTo>
                  <a:pt x="16538" y="0"/>
                </a:moveTo>
                <a:lnTo>
                  <a:pt x="16500" y="33"/>
                </a:lnTo>
                <a:cubicBezTo>
                  <a:pt x="14393" y="1778"/>
                  <a:pt x="11483" y="2858"/>
                  <a:pt x="8269" y="2858"/>
                </a:cubicBezTo>
                <a:cubicBezTo>
                  <a:pt x="5055" y="2858"/>
                  <a:pt x="2145" y="1778"/>
                  <a:pt x="39" y="33"/>
                </a:cubicBezTo>
                <a:lnTo>
                  <a:pt x="0" y="0"/>
                </a:lnTo>
              </a:path>
            </a:pathLst>
          </a:custGeom>
          <a:ln w="1238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67000">
                  <a:schemeClr val="accent1"/>
                </a:gs>
              </a:gsLst>
              <a:lin ang="0" scaled="1"/>
            </a:gra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5" name="圆角矩形 14"/>
          <p:cNvSpPr/>
          <p:nvPr>
            <p:custDataLst>
              <p:tags r:id="rId2"/>
            </p:custDataLst>
          </p:nvPr>
        </p:nvSpPr>
        <p:spPr>
          <a:xfrm>
            <a:off x="1825625" y="2226310"/>
            <a:ext cx="1800860" cy="418465"/>
          </a:xfrm>
          <a:prstGeom prst="roundRect">
            <a:avLst>
              <a:gd name="adj" fmla="val 50000"/>
            </a:avLst>
          </a:prstGeom>
          <a:gradFill>
            <a:gsLst>
              <a:gs pos="48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  <a:gs pos="81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/>
          <a:p>
            <a:pPr lvl="0" algn="ctr">
              <a:buClrTx/>
              <a:buSzTx/>
              <a:buFontTx/>
            </a:pPr>
            <a:r>
              <a:rPr lang="zh-CN" altLang="en-US" b="1">
                <a:latin typeface="+mj-ea"/>
                <a:ea typeface="+mj-ea"/>
                <a:sym typeface="+mn-ea"/>
              </a:rPr>
              <a:t>云上云下归一</a:t>
            </a:r>
            <a:endParaRPr lang="zh-CN" altLang="en-US" b="1">
              <a:latin typeface="+mj-ea"/>
              <a:ea typeface="+mj-ea"/>
              <a:sym typeface="+mn-ea"/>
            </a:endParaRPr>
          </a:p>
        </p:txBody>
      </p:sp>
      <p:sp>
        <p:nvSpPr>
          <p:cNvPr id="16" name="椭圆 15"/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2620963" y="3072130"/>
            <a:ext cx="208915" cy="208915"/>
          </a:xfrm>
          <a:prstGeom prst="ellipse">
            <a:avLst/>
          </a:prstGeom>
          <a:gradFill>
            <a:gsLst>
              <a:gs pos="54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9050">
            <a:gradFill>
              <a:gsLst>
                <a:gs pos="37000">
                  <a:srgbClr val="FFFFFF"/>
                </a:gs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rgbClr val="FFFFFF"/>
                </a:gs>
                <a:gs pos="71000">
                  <a:schemeClr val="accent1">
                    <a:lumMod val="20000"/>
                    <a:lumOff val="80000"/>
                  </a:schemeClr>
                </a:gs>
              </a:gsLst>
              <a:lin ang="16200000" scaled="0"/>
            </a:gradFill>
          </a:ln>
          <a:effectLst>
            <a:outerShdw blurRad="342900" sx="106000" sy="106000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25000" lnSpcReduction="20000"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9" name="圆角矩形 18"/>
          <p:cNvSpPr/>
          <p:nvPr>
            <p:custDataLst>
              <p:tags r:id="rId4"/>
            </p:custDataLst>
          </p:nvPr>
        </p:nvSpPr>
        <p:spPr>
          <a:xfrm>
            <a:off x="6632258" y="2818130"/>
            <a:ext cx="1535430" cy="418465"/>
          </a:xfrm>
          <a:prstGeom prst="roundRect">
            <a:avLst>
              <a:gd name="adj" fmla="val 50000"/>
            </a:avLst>
          </a:prstGeom>
          <a:gradFill>
            <a:gsLst>
              <a:gs pos="48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  <a:gs pos="81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r>
              <a:rPr lang="zh-CN" altLang="en-US" b="1">
                <a:latin typeface="+mj-ea"/>
                <a:ea typeface="+mj-ea"/>
                <a:sym typeface="+mn-ea"/>
              </a:rPr>
              <a:t>迭代三项目</a:t>
            </a:r>
            <a:endParaRPr lang="zh-CN" altLang="en-US" b="1">
              <a:latin typeface="+mj-ea"/>
              <a:ea typeface="+mj-ea"/>
              <a:sym typeface="+mn-ea"/>
            </a:endParaRPr>
          </a:p>
        </p:txBody>
      </p:sp>
      <p:sp>
        <p:nvSpPr>
          <p:cNvPr id="20" name="椭圆 19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7295198" y="3663950"/>
            <a:ext cx="208915" cy="208915"/>
          </a:xfrm>
          <a:prstGeom prst="ellipse">
            <a:avLst/>
          </a:prstGeom>
          <a:gradFill>
            <a:gsLst>
              <a:gs pos="54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9050">
            <a:gradFill>
              <a:gsLst>
                <a:gs pos="37000">
                  <a:srgbClr val="FFFFFF"/>
                </a:gs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rgbClr val="FFFFFF"/>
                </a:gs>
                <a:gs pos="71000">
                  <a:schemeClr val="accent1">
                    <a:lumMod val="20000"/>
                    <a:lumOff val="80000"/>
                  </a:schemeClr>
                </a:gs>
              </a:gsLst>
              <a:lin ang="16200000" scaled="0"/>
            </a:gradFill>
          </a:ln>
          <a:effectLst>
            <a:outerShdw blurRad="342900" sx="106000" sy="106000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25000" lnSpcReduction="20000"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1" name="椭圆 20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3774758" y="3476625"/>
            <a:ext cx="208915" cy="208915"/>
          </a:xfrm>
          <a:prstGeom prst="ellipse">
            <a:avLst/>
          </a:prstGeom>
          <a:gradFill>
            <a:gsLst>
              <a:gs pos="54000">
                <a:schemeClr val="accent4"/>
              </a:gs>
              <a:gs pos="0">
                <a:schemeClr val="accent4">
                  <a:lumMod val="20000"/>
                  <a:lumOff val="80000"/>
                </a:schemeClr>
              </a:gs>
              <a:gs pos="8100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4800000" scaled="0"/>
          </a:gradFill>
          <a:ln w="19050">
            <a:gradFill>
              <a:gsLst>
                <a:gs pos="37000">
                  <a:srgbClr val="FFFFFF"/>
                </a:gs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rgbClr val="FFFFFF"/>
                </a:gs>
                <a:gs pos="71000">
                  <a:schemeClr val="accent4">
                    <a:lumMod val="20000"/>
                    <a:lumOff val="80000"/>
                  </a:schemeClr>
                </a:gs>
              </a:gsLst>
              <a:lin ang="16200000" scaled="0"/>
            </a:gradFill>
          </a:ln>
          <a:effectLst>
            <a:outerShdw blurRad="355600" algn="ctr" rotWithShape="0">
              <a:schemeClr val="accent4">
                <a:alpha val="4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25000" lnSpcReduction="20000"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2" name="圆角矩形 21"/>
          <p:cNvSpPr/>
          <p:nvPr>
            <p:custDataLst>
              <p:tags r:id="rId7"/>
            </p:custDataLst>
          </p:nvPr>
        </p:nvSpPr>
        <p:spPr>
          <a:xfrm>
            <a:off x="3111818" y="4220210"/>
            <a:ext cx="1535430" cy="418465"/>
          </a:xfrm>
          <a:prstGeom prst="roundRect">
            <a:avLst>
              <a:gd name="adj" fmla="val 50000"/>
            </a:avLst>
          </a:prstGeom>
          <a:gradFill>
            <a:gsLst>
              <a:gs pos="48000">
                <a:schemeClr val="accent4"/>
              </a:gs>
              <a:gs pos="0">
                <a:schemeClr val="accent4">
                  <a:lumMod val="60000"/>
                  <a:lumOff val="40000"/>
                </a:schemeClr>
              </a:gs>
              <a:gs pos="8100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0"/>
          </a:gra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82500"/>
          </a:bodyPr>
          <a:p>
            <a:pPr lvl="0" algn="ctr">
              <a:buClrTx/>
              <a:buSzTx/>
              <a:buFontTx/>
            </a:pPr>
            <a:r>
              <a:rPr lang="zh-CN" altLang="en-US" sz="1600" b="1">
                <a:latin typeface="+mj-ea"/>
                <a:ea typeface="+mj-ea"/>
                <a:sym typeface="+mn-ea"/>
              </a:rPr>
              <a:t>添加标题</a:t>
            </a:r>
            <a:endParaRPr lang="zh-CN" altLang="en-US" sz="1600" b="1">
              <a:latin typeface="+mj-ea"/>
              <a:ea typeface="+mj-ea"/>
              <a:sym typeface="+mn-ea"/>
            </a:endParaRPr>
          </a:p>
        </p:txBody>
      </p:sp>
      <p:sp>
        <p:nvSpPr>
          <p:cNvPr id="23" name="椭圆 22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6129973" y="3763010"/>
            <a:ext cx="208915" cy="208915"/>
          </a:xfrm>
          <a:prstGeom prst="ellipse">
            <a:avLst/>
          </a:prstGeom>
          <a:gradFill>
            <a:gsLst>
              <a:gs pos="54000">
                <a:schemeClr val="accent4"/>
              </a:gs>
              <a:gs pos="0">
                <a:schemeClr val="accent4">
                  <a:lumMod val="20000"/>
                  <a:lumOff val="80000"/>
                </a:schemeClr>
              </a:gs>
              <a:gs pos="8100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4800000" scaled="0"/>
          </a:gradFill>
          <a:ln w="19050">
            <a:gradFill>
              <a:gsLst>
                <a:gs pos="37000">
                  <a:srgbClr val="FFFFFF"/>
                </a:gs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rgbClr val="FFFFFF"/>
                </a:gs>
                <a:gs pos="71000">
                  <a:schemeClr val="accent4">
                    <a:lumMod val="20000"/>
                    <a:lumOff val="80000"/>
                  </a:schemeClr>
                </a:gs>
              </a:gsLst>
              <a:lin ang="16200000" scaled="0"/>
            </a:gradFill>
          </a:ln>
          <a:effectLst>
            <a:outerShdw blurRad="355600" algn="ctr" rotWithShape="0">
              <a:schemeClr val="accent4">
                <a:alpha val="4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25000" lnSpcReduction="20000"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7" name="圆角矩形 6"/>
          <p:cNvSpPr/>
          <p:nvPr>
            <p:custDataLst>
              <p:tags r:id="rId9"/>
            </p:custDataLst>
          </p:nvPr>
        </p:nvSpPr>
        <p:spPr>
          <a:xfrm>
            <a:off x="5467033" y="4506595"/>
            <a:ext cx="1535430" cy="418465"/>
          </a:xfrm>
          <a:prstGeom prst="roundRect">
            <a:avLst>
              <a:gd name="adj" fmla="val 50000"/>
            </a:avLst>
          </a:prstGeom>
          <a:gradFill>
            <a:gsLst>
              <a:gs pos="48000">
                <a:schemeClr val="accent4"/>
              </a:gs>
              <a:gs pos="0">
                <a:schemeClr val="accent4">
                  <a:lumMod val="60000"/>
                  <a:lumOff val="40000"/>
                </a:schemeClr>
              </a:gs>
              <a:gs pos="8100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0"/>
          </a:gra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r>
              <a:rPr lang="zh-CN" altLang="en-US" sz="1600" b="1">
                <a:latin typeface="+mj-ea"/>
                <a:ea typeface="+mj-ea"/>
                <a:sym typeface="+mn-ea"/>
              </a:rPr>
              <a:t>添加标题</a:t>
            </a:r>
            <a:endParaRPr lang="zh-CN" altLang="en-US" sz="1600" b="1">
              <a:latin typeface="+mj-ea"/>
              <a:ea typeface="+mj-ea"/>
              <a:sym typeface="+mn-ea"/>
            </a:endParaRPr>
          </a:p>
        </p:txBody>
      </p:sp>
      <p:sp>
        <p:nvSpPr>
          <p:cNvPr id="8" name="圆角矩形 7"/>
          <p:cNvSpPr/>
          <p:nvPr>
            <p:custDataLst>
              <p:tags r:id="rId10"/>
            </p:custDataLst>
          </p:nvPr>
        </p:nvSpPr>
        <p:spPr>
          <a:xfrm>
            <a:off x="4282123" y="2856230"/>
            <a:ext cx="1535430" cy="418465"/>
          </a:xfrm>
          <a:prstGeom prst="roundRect">
            <a:avLst>
              <a:gd name="adj" fmla="val 50000"/>
            </a:avLst>
          </a:prstGeom>
          <a:gradFill>
            <a:gsLst>
              <a:gs pos="48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  <a:gs pos="81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/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  <a:sym typeface="+mn-ea"/>
              </a:rPr>
              <a:t>迭代二项目</a:t>
            </a:r>
            <a:endParaRPr lang="zh-CN" altLang="en-US" b="1">
              <a:solidFill>
                <a:schemeClr val="bg1"/>
              </a:solidFill>
              <a:latin typeface="思源黑体 Heavy" panose="020B0A00000000000000" pitchFamily="34" charset="-122"/>
              <a:ea typeface="思源黑体 Heavy" panose="020B0A00000000000000" pitchFamily="34" charset="-122"/>
              <a:sym typeface="+mn-ea"/>
            </a:endParaRPr>
          </a:p>
        </p:txBody>
      </p:sp>
      <p:sp>
        <p:nvSpPr>
          <p:cNvPr id="26" name="椭圆 25"/>
          <p:cNvSpPr>
            <a:spLocks noChangeAspect="1"/>
          </p:cNvSpPr>
          <p:nvPr>
            <p:custDataLst>
              <p:tags r:id="rId11"/>
            </p:custDataLst>
          </p:nvPr>
        </p:nvSpPr>
        <p:spPr>
          <a:xfrm>
            <a:off x="4945063" y="3702050"/>
            <a:ext cx="208915" cy="208915"/>
          </a:xfrm>
          <a:prstGeom prst="ellipse">
            <a:avLst/>
          </a:prstGeom>
          <a:gradFill>
            <a:gsLst>
              <a:gs pos="54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9050">
            <a:gradFill>
              <a:gsLst>
                <a:gs pos="37000">
                  <a:srgbClr val="FFFFFF"/>
                </a:gs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rgbClr val="FFFFFF"/>
                </a:gs>
                <a:gs pos="71000">
                  <a:schemeClr val="accent1">
                    <a:lumMod val="20000"/>
                    <a:lumOff val="80000"/>
                  </a:schemeClr>
                </a:gs>
              </a:gsLst>
              <a:lin ang="16200000" scaled="0"/>
            </a:gradFill>
          </a:ln>
          <a:effectLst>
            <a:outerShdw blurRad="342900" sx="106000" sy="106000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25000" lnSpcReduction="20000"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7" name="椭圆 26"/>
          <p:cNvSpPr>
            <a:spLocks noChangeAspect="1"/>
          </p:cNvSpPr>
          <p:nvPr>
            <p:custDataLst>
              <p:tags r:id="rId12"/>
            </p:custDataLst>
          </p:nvPr>
        </p:nvSpPr>
        <p:spPr>
          <a:xfrm>
            <a:off x="8412163" y="3413125"/>
            <a:ext cx="208915" cy="208915"/>
          </a:xfrm>
          <a:prstGeom prst="ellipse">
            <a:avLst/>
          </a:prstGeom>
          <a:gradFill>
            <a:gsLst>
              <a:gs pos="54000">
                <a:schemeClr val="accent4"/>
              </a:gs>
              <a:gs pos="0">
                <a:schemeClr val="accent4">
                  <a:lumMod val="20000"/>
                  <a:lumOff val="80000"/>
                </a:schemeClr>
              </a:gs>
              <a:gs pos="8100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4800000" scaled="0"/>
          </a:gradFill>
          <a:ln w="19050">
            <a:gradFill>
              <a:gsLst>
                <a:gs pos="37000">
                  <a:srgbClr val="FFFFFF"/>
                </a:gs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rgbClr val="FFFFFF"/>
                </a:gs>
                <a:gs pos="71000">
                  <a:schemeClr val="accent4">
                    <a:lumMod val="20000"/>
                    <a:lumOff val="80000"/>
                  </a:schemeClr>
                </a:gs>
              </a:gsLst>
              <a:lin ang="16200000" scaled="0"/>
            </a:gradFill>
          </a:ln>
          <a:effectLst>
            <a:outerShdw blurRad="355600" algn="ctr" rotWithShape="0">
              <a:schemeClr val="accent4">
                <a:alpha val="4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25000" lnSpcReduction="20000"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8" name="圆角矩形 27"/>
          <p:cNvSpPr/>
          <p:nvPr>
            <p:custDataLst>
              <p:tags r:id="rId13"/>
            </p:custDataLst>
          </p:nvPr>
        </p:nvSpPr>
        <p:spPr>
          <a:xfrm>
            <a:off x="7749223" y="4156710"/>
            <a:ext cx="1535430" cy="418465"/>
          </a:xfrm>
          <a:prstGeom prst="roundRect">
            <a:avLst>
              <a:gd name="adj" fmla="val 50000"/>
            </a:avLst>
          </a:prstGeom>
          <a:gradFill>
            <a:gsLst>
              <a:gs pos="48000">
                <a:schemeClr val="accent4"/>
              </a:gs>
              <a:gs pos="0">
                <a:schemeClr val="accent4">
                  <a:lumMod val="60000"/>
                  <a:lumOff val="40000"/>
                </a:schemeClr>
              </a:gs>
              <a:gs pos="8100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0"/>
          </a:gra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r>
              <a:rPr lang="zh-CN" altLang="en-US" sz="1600" b="1">
                <a:latin typeface="+mj-ea"/>
                <a:ea typeface="+mj-ea"/>
                <a:sym typeface="+mn-ea"/>
              </a:rPr>
              <a:t>添加标题</a:t>
            </a:r>
            <a:endParaRPr lang="zh-CN" altLang="en-US" sz="1600" b="1">
              <a:latin typeface="+mj-ea"/>
              <a:ea typeface="+mj-ea"/>
              <a:sym typeface="+mn-ea"/>
            </a:endParaRPr>
          </a:p>
        </p:txBody>
      </p:sp>
      <p:sp>
        <p:nvSpPr>
          <p:cNvPr id="29" name="圆角矩形 28"/>
          <p:cNvSpPr/>
          <p:nvPr>
            <p:custDataLst>
              <p:tags r:id="rId14"/>
            </p:custDataLst>
          </p:nvPr>
        </p:nvSpPr>
        <p:spPr>
          <a:xfrm>
            <a:off x="8933498" y="2150110"/>
            <a:ext cx="1535430" cy="418465"/>
          </a:xfrm>
          <a:prstGeom prst="roundRect">
            <a:avLst>
              <a:gd name="adj" fmla="val 50000"/>
            </a:avLst>
          </a:prstGeom>
          <a:gradFill>
            <a:gsLst>
              <a:gs pos="48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  <a:gs pos="81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r>
              <a:rPr lang="en-US" altLang="zh-CN" sz="1600" b="1">
                <a:latin typeface="+mj-ea"/>
                <a:ea typeface="+mj-ea"/>
                <a:sym typeface="+mn-ea"/>
              </a:rPr>
              <a:t>Scrum </a:t>
            </a:r>
            <a:r>
              <a:rPr lang="zh-CN" altLang="en-US" sz="1600" b="1">
                <a:latin typeface="+mj-ea"/>
                <a:ea typeface="+mj-ea"/>
                <a:sym typeface="+mn-ea"/>
              </a:rPr>
              <a:t>项目</a:t>
            </a:r>
            <a:endParaRPr lang="zh-CN" altLang="en-US" sz="1600" b="1">
              <a:latin typeface="+mj-ea"/>
              <a:ea typeface="+mj-ea"/>
              <a:sym typeface="+mn-ea"/>
            </a:endParaRPr>
          </a:p>
        </p:txBody>
      </p:sp>
      <p:sp>
        <p:nvSpPr>
          <p:cNvPr id="30" name="椭圆 29"/>
          <p:cNvSpPr>
            <a:spLocks noChangeAspect="1"/>
          </p:cNvSpPr>
          <p:nvPr>
            <p:custDataLst>
              <p:tags r:id="rId15"/>
            </p:custDataLst>
          </p:nvPr>
        </p:nvSpPr>
        <p:spPr>
          <a:xfrm>
            <a:off x="9596438" y="2995930"/>
            <a:ext cx="208915" cy="208915"/>
          </a:xfrm>
          <a:prstGeom prst="ellipse">
            <a:avLst/>
          </a:prstGeom>
          <a:gradFill>
            <a:gsLst>
              <a:gs pos="54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9050">
            <a:gradFill>
              <a:gsLst>
                <a:gs pos="37000">
                  <a:srgbClr val="FFFFFF"/>
                </a:gs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rgbClr val="FFFFFF"/>
                </a:gs>
                <a:gs pos="71000">
                  <a:schemeClr val="accent1">
                    <a:lumMod val="20000"/>
                    <a:lumOff val="80000"/>
                  </a:schemeClr>
                </a:gs>
              </a:gsLst>
              <a:lin ang="16200000" scaled="0"/>
            </a:gradFill>
          </a:ln>
          <a:effectLst>
            <a:outerShdw blurRad="342900" sx="106000" sy="106000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25000" lnSpcReduction="20000"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1" name="正文"/>
          <p:cNvSpPr txBox="1"/>
          <p:nvPr>
            <p:custDataLst>
              <p:tags r:id="rId16"/>
            </p:custDataLst>
          </p:nvPr>
        </p:nvSpPr>
        <p:spPr>
          <a:xfrm>
            <a:off x="1644968" y="1208405"/>
            <a:ext cx="2160270" cy="89408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p>
            <a:pPr>
              <a:lnSpc>
                <a:spcPct val="130000"/>
              </a:lnSpc>
            </a:pPr>
            <a:r>
              <a:rPr lang="en-US" altLang="zh-CN" sz="12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+mn-ea"/>
              </a:rPr>
              <a:t>一套代码支持多个平台，优化系统模块设计，统一管理系统日志，建设完善的监控体系</a:t>
            </a:r>
            <a:endParaRPr lang="zh-CN" altLang="en-US" sz="12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+mn-ea"/>
              <a:sym typeface="+mn-ea"/>
            </a:endParaRPr>
          </a:p>
        </p:txBody>
      </p:sp>
      <p:sp>
        <p:nvSpPr>
          <p:cNvPr id="9" name="正文"/>
          <p:cNvSpPr txBox="1"/>
          <p:nvPr>
            <p:custDataLst>
              <p:tags r:id="rId17"/>
            </p:custDataLst>
          </p:nvPr>
        </p:nvSpPr>
        <p:spPr>
          <a:xfrm>
            <a:off x="3969068" y="1838325"/>
            <a:ext cx="2160270" cy="89408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p>
            <a:pPr lvl="0" algn="ctr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</a:pPr>
            <a:r>
              <a:rPr lang="zh-CN" altLang="en-US" sz="1200" spc="150">
                <a:solidFill>
                  <a:schemeClr val="bg1"/>
                </a:solidFill>
                <a:uFillTx/>
                <a:latin typeface="+mn-ea"/>
                <a:sym typeface="+mn-ea"/>
              </a:rPr>
              <a:t>一套代码支持多个平台，优化系统模块设计，统一管理系统日志，建设完善的监控体系</a:t>
            </a:r>
            <a:endParaRPr lang="zh-CN" altLang="en-US" sz="1200" spc="150">
              <a:solidFill>
                <a:schemeClr val="bg1"/>
              </a:solidFill>
              <a:uFillTx/>
              <a:latin typeface="+mn-ea"/>
              <a:sym typeface="+mn-ea"/>
            </a:endParaRPr>
          </a:p>
        </p:txBody>
      </p:sp>
      <p:sp>
        <p:nvSpPr>
          <p:cNvPr id="35" name="正文"/>
          <p:cNvSpPr txBox="1"/>
          <p:nvPr>
            <p:custDataLst>
              <p:tags r:id="rId18"/>
            </p:custDataLst>
          </p:nvPr>
        </p:nvSpPr>
        <p:spPr>
          <a:xfrm>
            <a:off x="6319203" y="1771650"/>
            <a:ext cx="2160270" cy="894080"/>
          </a:xfrm>
          <a:prstGeom prst="rect">
            <a:avLst/>
          </a:prstGeom>
          <a:noFill/>
        </p:spPr>
        <p:txBody>
          <a:bodyPr wrap="square" lIns="0" tIns="0" rIns="0" bIns="0" rtlCol="0" anchor="b" anchorCtr="0"/>
          <a:p>
            <a:pPr lvl="0" algn="ctr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</a:pPr>
            <a:r>
              <a:rPr lang="zh-CN" altLang="en-US" sz="1200" spc="150">
                <a:solidFill>
                  <a:schemeClr val="bg1"/>
                </a:solidFill>
                <a:uFillTx/>
                <a:latin typeface="+mn-ea"/>
                <a:sym typeface="+mn-ea"/>
              </a:rPr>
              <a:t>建立完善的工作空间生命周期管理机制，系统登录对接公司IDAAS系统，服务注册对接到IDesk统一架构网关，极速空间服务切换至ADS平台</a:t>
            </a:r>
            <a:endParaRPr lang="zh-CN" altLang="en-US" sz="1200" spc="150">
              <a:solidFill>
                <a:schemeClr val="bg1"/>
              </a:solidFill>
              <a:uFillTx/>
              <a:latin typeface="+mn-ea"/>
              <a:sym typeface="+mn-ea"/>
            </a:endParaRPr>
          </a:p>
        </p:txBody>
      </p:sp>
      <p:sp>
        <p:nvSpPr>
          <p:cNvPr id="52" name="正文"/>
          <p:cNvSpPr txBox="1"/>
          <p:nvPr>
            <p:custDataLst>
              <p:tags r:id="rId19"/>
            </p:custDataLst>
          </p:nvPr>
        </p:nvSpPr>
        <p:spPr>
          <a:xfrm>
            <a:off x="8620760" y="134620"/>
            <a:ext cx="2956560" cy="1880870"/>
          </a:xfrm>
          <a:prstGeom prst="rect">
            <a:avLst/>
          </a:prstGeom>
          <a:noFill/>
        </p:spPr>
        <p:txBody>
          <a:bodyPr wrap="square" lIns="0" tIns="0" rIns="0" bIns="0" rtlCol="0" anchor="b" anchorCtr="0"/>
          <a:p>
            <a:pPr lvl="0" algn="ctr">
              <a:lnSpc>
                <a:spcPct val="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</a:pPr>
            <a:r>
              <a:rPr lang="zh-CN" altLang="en-US" sz="1200" spc="150">
                <a:solidFill>
                  <a:schemeClr val="bg1"/>
                </a:solidFill>
                <a:uFillTx/>
                <a:latin typeface="+mn-ea"/>
                <a:sym typeface="+mn-ea"/>
              </a:rPr>
              <a:t>服务禁用http访问，只保留https，</a:t>
            </a:r>
            <a:endParaRPr lang="zh-CN" altLang="en-US" sz="1200" spc="150">
              <a:solidFill>
                <a:schemeClr val="bg1"/>
              </a:solidFill>
              <a:uFillTx/>
              <a:latin typeface="+mn-ea"/>
              <a:sym typeface="+mn-ea"/>
            </a:endParaRPr>
          </a:p>
          <a:p>
            <a:pPr lvl="0" algn="ctr">
              <a:lnSpc>
                <a:spcPct val="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</a:pPr>
            <a:r>
              <a:rPr lang="zh-CN" altLang="en-US" sz="1200" spc="150">
                <a:solidFill>
                  <a:schemeClr val="bg1"/>
                </a:solidFill>
                <a:uFillTx/>
                <a:latin typeface="+mn-ea"/>
                <a:sym typeface="+mn-ea"/>
              </a:rPr>
              <a:t>调整代码仓隐藏逻辑，</a:t>
            </a:r>
            <a:endParaRPr lang="zh-CN" altLang="en-US" sz="1200" spc="150">
              <a:solidFill>
                <a:schemeClr val="bg1"/>
              </a:solidFill>
              <a:uFillTx/>
              <a:latin typeface="+mn-ea"/>
              <a:sym typeface="+mn-ea"/>
            </a:endParaRPr>
          </a:p>
          <a:p>
            <a:pPr lvl="0" algn="ctr">
              <a:lnSpc>
                <a:spcPct val="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</a:pPr>
            <a:r>
              <a:rPr lang="zh-CN" altLang="en-US" sz="1200" spc="150">
                <a:solidFill>
                  <a:schemeClr val="bg1"/>
                </a:solidFill>
                <a:uFillTx/>
                <a:latin typeface="+mn-ea"/>
                <a:sym typeface="+mn-ea"/>
              </a:rPr>
              <a:t>支持非仓路径展示与访问</a:t>
            </a:r>
            <a:endParaRPr lang="zh-CN" altLang="en-US" sz="1200" spc="150">
              <a:solidFill>
                <a:schemeClr val="bg1"/>
              </a:solidFill>
              <a:uFillTx/>
              <a:latin typeface="+mn-ea"/>
              <a:sym typeface="+mn-ea"/>
            </a:endParaRPr>
          </a:p>
          <a:p>
            <a:pPr lvl="0" algn="ctr">
              <a:lnSpc>
                <a:spcPct val="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</a:pPr>
            <a:r>
              <a:rPr lang="zh-CN" altLang="en-US" sz="1200" spc="150">
                <a:solidFill>
                  <a:schemeClr val="bg1"/>
                </a:solidFill>
                <a:uFillTx/>
                <a:latin typeface="+mn-ea"/>
                <a:sym typeface="+mn-ea"/>
              </a:rPr>
              <a:t>N项目ARM集群搭建和镜像开发</a:t>
            </a:r>
            <a:endParaRPr lang="zh-CN" altLang="en-US" sz="1200" spc="150">
              <a:solidFill>
                <a:schemeClr val="bg1"/>
              </a:solidFill>
              <a:uFillTx/>
              <a:latin typeface="+mn-ea"/>
              <a:sym typeface="+mn-ea"/>
            </a:endParaRPr>
          </a:p>
          <a:p>
            <a:pPr lvl="0" algn="ctr">
              <a:lnSpc>
                <a:spcPct val="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</a:pPr>
            <a:r>
              <a:rPr lang="zh-CN" altLang="en-US" sz="1200" spc="150">
                <a:solidFill>
                  <a:schemeClr val="bg1"/>
                </a:solidFill>
                <a:uFillTx/>
                <a:latin typeface="+mn-ea"/>
                <a:sym typeface="+mn-ea"/>
              </a:rPr>
              <a:t>完善的服务监控系统</a:t>
            </a:r>
            <a:endParaRPr lang="zh-CN" altLang="en-US" sz="1200" spc="150">
              <a:solidFill>
                <a:schemeClr val="bg1"/>
              </a:solidFill>
              <a:uFillTx/>
              <a:latin typeface="+mn-ea"/>
              <a:sym typeface="+mn-ea"/>
            </a:endParaRPr>
          </a:p>
          <a:p>
            <a:pPr lvl="0" algn="ctr">
              <a:lnSpc>
                <a:spcPct val="2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</a:pPr>
            <a:r>
              <a:rPr lang="zh-CN" altLang="en-US" sz="1200" spc="150">
                <a:solidFill>
                  <a:schemeClr val="bg1"/>
                </a:solidFill>
                <a:uFillTx/>
                <a:latin typeface="+mn-ea"/>
                <a:sym typeface="+mn-ea"/>
              </a:rPr>
              <a:t>ADS平台下的定时任务</a:t>
            </a:r>
            <a:endParaRPr lang="zh-CN" altLang="en-US" sz="1200" spc="150">
              <a:solidFill>
                <a:schemeClr val="bg1"/>
              </a:solidFill>
              <a:uFillTx/>
              <a:latin typeface="+mn-ea"/>
              <a:sym typeface="+mn-ea"/>
            </a:endParaRPr>
          </a:p>
        </p:txBody>
      </p:sp>
      <p:sp>
        <p:nvSpPr>
          <p:cNvPr id="55" name="正文"/>
          <p:cNvSpPr txBox="1"/>
          <p:nvPr>
            <p:custDataLst>
              <p:tags r:id="rId20"/>
            </p:custDataLst>
          </p:nvPr>
        </p:nvSpPr>
        <p:spPr>
          <a:xfrm>
            <a:off x="2798763" y="4744085"/>
            <a:ext cx="2160270" cy="7061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lvl="0" algn="ctr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</a:pPr>
            <a:r>
              <a:rPr lang="zh-CN" altLang="en-US" sz="12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sym typeface="+mn-ea"/>
              </a:rPr>
              <a:t>输入你的正文</a:t>
            </a:r>
            <a:endParaRPr lang="zh-CN" altLang="en-US" sz="12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+mn-ea"/>
              <a:sym typeface="+mn-ea"/>
            </a:endParaRPr>
          </a:p>
        </p:txBody>
      </p:sp>
      <p:sp>
        <p:nvSpPr>
          <p:cNvPr id="63" name="正文"/>
          <p:cNvSpPr txBox="1"/>
          <p:nvPr>
            <p:custDataLst>
              <p:tags r:id="rId21"/>
            </p:custDataLst>
          </p:nvPr>
        </p:nvSpPr>
        <p:spPr>
          <a:xfrm>
            <a:off x="5153978" y="5031105"/>
            <a:ext cx="2160270" cy="7061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lvl="0" algn="ctr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</a:pPr>
            <a:r>
              <a:rPr lang="zh-CN" altLang="en-US" sz="12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sym typeface="+mn-ea"/>
              </a:rPr>
              <a:t>输入你的正文</a:t>
            </a:r>
            <a:endParaRPr lang="zh-CN" altLang="en-US" sz="12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+mn-ea"/>
              <a:sym typeface="+mn-ea"/>
            </a:endParaRPr>
          </a:p>
        </p:txBody>
      </p:sp>
      <p:sp>
        <p:nvSpPr>
          <p:cNvPr id="73" name="正文"/>
          <p:cNvSpPr txBox="1"/>
          <p:nvPr>
            <p:custDataLst>
              <p:tags r:id="rId22"/>
            </p:custDataLst>
          </p:nvPr>
        </p:nvSpPr>
        <p:spPr>
          <a:xfrm>
            <a:off x="7436168" y="4689475"/>
            <a:ext cx="2160270" cy="7061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lvl="0" algn="ctr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</a:pPr>
            <a:r>
              <a:rPr lang="zh-CN" altLang="en-US" sz="12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sym typeface="+mn-ea"/>
              </a:rPr>
              <a:t>输入你的正文</a:t>
            </a:r>
            <a:endParaRPr lang="zh-CN" altLang="en-US" sz="12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+mn-ea"/>
              <a:sym typeface="+mn-ea"/>
            </a:endParaRPr>
          </a:p>
        </p:txBody>
      </p:sp>
      <p:sp>
        <p:nvSpPr>
          <p:cNvPr id="10" name="Rectangle 35"/>
          <p:cNvSpPr txBox="1"/>
          <p:nvPr>
            <p:custDataLst>
              <p:tags r:id="rId23"/>
            </p:custDataLst>
          </p:nvPr>
        </p:nvSpPr>
        <p:spPr>
          <a:xfrm>
            <a:off x="370101" y="556377"/>
            <a:ext cx="9808944" cy="5708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ts val="1400"/>
              </a:lnSpc>
              <a:defRPr sz="10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altLang="zh-CN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01 极速空间服务</a:t>
            </a:r>
            <a:endParaRPr lang="en-US" altLang="zh-CN" sz="24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26"/>
          <p:cNvSpPr/>
          <p:nvPr/>
        </p:nvSpPr>
        <p:spPr>
          <a:xfrm>
            <a:off x="6027154" y="2577798"/>
            <a:ext cx="884376" cy="4280202"/>
          </a:xfrm>
          <a:prstGeom prst="rect">
            <a:avLst/>
          </a:prstGeom>
          <a:solidFill>
            <a:srgbClr val="55A3A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7" name="Rectangle 25"/>
          <p:cNvSpPr/>
          <p:nvPr/>
        </p:nvSpPr>
        <p:spPr>
          <a:xfrm>
            <a:off x="11307623" y="2002970"/>
            <a:ext cx="884376" cy="4165601"/>
          </a:xfrm>
          <a:prstGeom prst="rect">
            <a:avLst/>
          </a:prstGeom>
          <a:solidFill>
            <a:srgbClr val="55A3A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400800" y="1001484"/>
            <a:ext cx="5428343" cy="5856516"/>
            <a:chOff x="6400800" y="1001484"/>
            <a:chExt cx="5428343" cy="5856516"/>
          </a:xfrm>
          <a:blipFill>
            <a:blip r:embed="rId1"/>
            <a:stretch>
              <a:fillRect/>
            </a:stretch>
          </a:blipFill>
        </p:grpSpPr>
        <p:sp>
          <p:nvSpPr>
            <p:cNvPr id="8" name="矩形 7"/>
            <p:cNvSpPr/>
            <p:nvPr/>
          </p:nvSpPr>
          <p:spPr>
            <a:xfrm>
              <a:off x="6400800" y="2002970"/>
              <a:ext cx="2562449" cy="4855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9266694" y="1001484"/>
              <a:ext cx="2562449" cy="4855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11"/>
          <p:cNvSpPr txBox="1"/>
          <p:nvPr/>
        </p:nvSpPr>
        <p:spPr>
          <a:xfrm>
            <a:off x="618947" y="1320267"/>
            <a:ext cx="3062410" cy="52322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2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>
              <a:lnSpc>
                <a:spcPct val="100000"/>
              </a:lnSpc>
              <a:defRPr sz="1800" spc="0">
                <a:solidFill>
                  <a:srgbClr val="000000"/>
                </a:solidFill>
              </a:defRPr>
            </a:pPr>
            <a:r>
              <a:rPr lang="zh-CN" altLang="en-US" sz="2800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点击编辑标题</a:t>
            </a:r>
            <a:endParaRPr lang="en-US" altLang="zh-CN" sz="2800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1" name="Shape 48"/>
          <p:cNvSpPr txBox="1"/>
          <p:nvPr/>
        </p:nvSpPr>
        <p:spPr>
          <a:xfrm>
            <a:off x="618947" y="1851351"/>
            <a:ext cx="4812265" cy="91935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just"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altLang="zh-CN" sz="1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Lorem ipsum dolor sit amet, elit. Maecenas porttitor congue massa. Fusce posuere, magna purus ipsum dolor elit. </a:t>
            </a:r>
            <a:endParaRPr lang="en-US" altLang="zh-CN" sz="14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12" name="Shape 48"/>
          <p:cNvSpPr txBox="1"/>
          <p:nvPr/>
        </p:nvSpPr>
        <p:spPr>
          <a:xfrm>
            <a:off x="1359175" y="3518062"/>
            <a:ext cx="4122060" cy="80272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just"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altLang="zh-CN" sz="12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Lorem ipsum dolor sit amet, elit. Maecenas porttitor congue massa. Fusce posuere, magna purus ipsum dolor elit. </a:t>
            </a:r>
            <a:endParaRPr lang="en-US" altLang="zh-CN" sz="12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13" name="TextBox 14"/>
          <p:cNvSpPr txBox="1"/>
          <p:nvPr/>
        </p:nvSpPr>
        <p:spPr>
          <a:xfrm>
            <a:off x="568922" y="3036285"/>
            <a:ext cx="790255" cy="5847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2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>
                <a:solidFill>
                  <a:srgbClr val="55A3AD"/>
                </a:solidFill>
              </a:rPr>
              <a:t>01</a:t>
            </a:r>
            <a:endParaRPr>
              <a:solidFill>
                <a:srgbClr val="55A3AD"/>
              </a:solidFill>
            </a:endParaRPr>
          </a:p>
        </p:txBody>
      </p:sp>
      <p:sp>
        <p:nvSpPr>
          <p:cNvPr id="14" name="Shape 48"/>
          <p:cNvSpPr txBox="1"/>
          <p:nvPr/>
        </p:nvSpPr>
        <p:spPr>
          <a:xfrm>
            <a:off x="1359175" y="3138710"/>
            <a:ext cx="2322182" cy="37959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just">
              <a:defRPr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>
              <a:lnSpc>
                <a:spcPct val="100000"/>
              </a:lnSpc>
              <a:defRPr sz="1800" spc="0">
                <a:solidFill>
                  <a:srgbClr val="000000"/>
                </a:solidFill>
              </a:defRPr>
            </a:pPr>
            <a:r>
              <a:rPr lang="zh-CN" altLang="en-US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点击编辑标题</a:t>
            </a:r>
            <a:endParaRPr lang="en-US" altLang="zh-CN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5" name="Shape 48"/>
          <p:cNvSpPr txBox="1"/>
          <p:nvPr/>
        </p:nvSpPr>
        <p:spPr>
          <a:xfrm>
            <a:off x="1359175" y="4828113"/>
            <a:ext cx="4122060" cy="80272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just"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altLang="zh-CN" sz="12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Lorem ipsum dolor sit amet, elit. Maecenas porttitor congue massa. Fusce posuere, magna purus ipsum dolor elit. </a:t>
            </a:r>
            <a:endParaRPr lang="en-US" altLang="zh-CN" sz="12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16" name="TextBox 17"/>
          <p:cNvSpPr txBox="1"/>
          <p:nvPr/>
        </p:nvSpPr>
        <p:spPr>
          <a:xfrm>
            <a:off x="568922" y="4346337"/>
            <a:ext cx="790255" cy="5847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2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>
                <a:solidFill>
                  <a:srgbClr val="55A3AD"/>
                </a:solidFill>
              </a:rPr>
              <a:t>02</a:t>
            </a:r>
            <a:endParaRPr>
              <a:solidFill>
                <a:srgbClr val="55A3AD"/>
              </a:solidFill>
            </a:endParaRPr>
          </a:p>
        </p:txBody>
      </p:sp>
      <p:sp>
        <p:nvSpPr>
          <p:cNvPr id="17" name="Shape 48"/>
          <p:cNvSpPr txBox="1"/>
          <p:nvPr/>
        </p:nvSpPr>
        <p:spPr>
          <a:xfrm>
            <a:off x="1359175" y="4448762"/>
            <a:ext cx="2322182" cy="37959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just">
              <a:defRPr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>
              <a:lnSpc>
                <a:spcPct val="100000"/>
              </a:lnSpc>
              <a:defRPr sz="1800" spc="0">
                <a:solidFill>
                  <a:srgbClr val="000000"/>
                </a:solidFill>
              </a:defRPr>
            </a:pPr>
            <a:r>
              <a:rPr lang="zh-CN" altLang="en-US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点击编辑标题</a:t>
            </a:r>
            <a:endParaRPr lang="en-US" altLang="zh-CN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268174" y="177606"/>
            <a:ext cx="375920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一、基本工作概述</a:t>
            </a:r>
            <a:endParaRPr lang="zh-CN" altLang="en-US" sz="2400" dirty="0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8" name="Rectangle 35"/>
          <p:cNvSpPr txBox="1"/>
          <p:nvPr>
            <p:custDataLst>
              <p:tags r:id="rId3"/>
            </p:custDataLst>
          </p:nvPr>
        </p:nvSpPr>
        <p:spPr>
          <a:xfrm>
            <a:off x="370101" y="556377"/>
            <a:ext cx="9808944" cy="5708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ts val="1400"/>
              </a:lnSpc>
              <a:defRPr sz="10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altLang="zh-CN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01 极速空间服务</a:t>
            </a:r>
            <a:endParaRPr lang="en-US" altLang="zh-CN" sz="24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26"/>
          <p:cNvSpPr/>
          <p:nvPr/>
        </p:nvSpPr>
        <p:spPr>
          <a:xfrm>
            <a:off x="-266" y="1642443"/>
            <a:ext cx="884376" cy="4280202"/>
          </a:xfrm>
          <a:prstGeom prst="rect">
            <a:avLst/>
          </a:prstGeom>
          <a:solidFill>
            <a:srgbClr val="55A3A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7" name="Rectangle 25"/>
          <p:cNvSpPr/>
          <p:nvPr/>
        </p:nvSpPr>
        <p:spPr>
          <a:xfrm>
            <a:off x="5277028" y="2692580"/>
            <a:ext cx="884376" cy="4165601"/>
          </a:xfrm>
          <a:prstGeom prst="rect">
            <a:avLst/>
          </a:prstGeom>
          <a:solidFill>
            <a:srgbClr val="55A3A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40055" y="1642925"/>
            <a:ext cx="5387703" cy="5201649"/>
            <a:chOff x="6441440" y="654865"/>
            <a:chExt cx="5387703" cy="5201649"/>
          </a:xfrm>
          <a:blipFill>
            <a:blip r:embed="rId1"/>
            <a:stretch>
              <a:fillRect/>
            </a:stretch>
          </a:blipFill>
        </p:grpSpPr>
        <p:sp>
          <p:nvSpPr>
            <p:cNvPr id="8" name="矩形 7"/>
            <p:cNvSpPr/>
            <p:nvPr/>
          </p:nvSpPr>
          <p:spPr>
            <a:xfrm>
              <a:off x="6441440" y="654865"/>
              <a:ext cx="2562449" cy="4855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9266694" y="1001484"/>
              <a:ext cx="2562449" cy="4855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11"/>
          <p:cNvSpPr txBox="1"/>
          <p:nvPr/>
        </p:nvSpPr>
        <p:spPr>
          <a:xfrm>
            <a:off x="7073087" y="950697"/>
            <a:ext cx="3062410" cy="52322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2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>
              <a:lnSpc>
                <a:spcPct val="100000"/>
              </a:lnSpc>
              <a:defRPr sz="1800" spc="0">
                <a:solidFill>
                  <a:srgbClr val="000000"/>
                </a:solidFill>
              </a:defRPr>
            </a:pPr>
            <a:r>
              <a:rPr lang="zh-CN" altLang="en-US" sz="2800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点击编辑标题</a:t>
            </a:r>
            <a:endParaRPr lang="en-US" altLang="zh-CN" sz="2800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1" name="Shape 48"/>
          <p:cNvSpPr txBox="1"/>
          <p:nvPr/>
        </p:nvSpPr>
        <p:spPr>
          <a:xfrm>
            <a:off x="7073087" y="1481781"/>
            <a:ext cx="4812265" cy="91935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just"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altLang="zh-CN" sz="1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Lorem ipsum dolor sit amet, elit. Maecenas porttitor congue massa. Fusce posuere, magna purus ipsum dolor elit. </a:t>
            </a:r>
            <a:endParaRPr lang="en-US" altLang="zh-CN" sz="14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12" name="Shape 48"/>
          <p:cNvSpPr txBox="1"/>
          <p:nvPr/>
        </p:nvSpPr>
        <p:spPr>
          <a:xfrm>
            <a:off x="8043820" y="3472342"/>
            <a:ext cx="4122060" cy="82042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just"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altLang="zh-CN" sz="12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Lorem ipsum dolor sit amet, elit. Maecenas porttitor congue massa. Fusce posuere, magna purus ipsum dolor elit. </a:t>
            </a:r>
            <a:endParaRPr lang="en-US" altLang="zh-CN" sz="12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13" name="TextBox 14"/>
          <p:cNvSpPr txBox="1"/>
          <p:nvPr/>
        </p:nvSpPr>
        <p:spPr>
          <a:xfrm>
            <a:off x="7253567" y="2990565"/>
            <a:ext cx="790255" cy="5835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2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>
                <a:solidFill>
                  <a:srgbClr val="55A3AD"/>
                </a:solidFill>
              </a:rPr>
              <a:t>01</a:t>
            </a:r>
            <a:endParaRPr>
              <a:solidFill>
                <a:srgbClr val="55A3AD"/>
              </a:solidFill>
            </a:endParaRPr>
          </a:p>
        </p:txBody>
      </p:sp>
      <p:sp>
        <p:nvSpPr>
          <p:cNvPr id="14" name="Shape 48"/>
          <p:cNvSpPr txBox="1"/>
          <p:nvPr/>
        </p:nvSpPr>
        <p:spPr>
          <a:xfrm>
            <a:off x="8043820" y="3092990"/>
            <a:ext cx="2322182" cy="37846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just">
              <a:defRPr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>
              <a:lnSpc>
                <a:spcPct val="100000"/>
              </a:lnSpc>
              <a:defRPr sz="1800" spc="0">
                <a:solidFill>
                  <a:srgbClr val="000000"/>
                </a:solidFill>
              </a:defRPr>
            </a:pPr>
            <a:r>
              <a:rPr lang="zh-CN" altLang="en-US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点击编辑标题</a:t>
            </a:r>
            <a:endParaRPr lang="en-US" altLang="zh-CN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5" name="Shape 48"/>
          <p:cNvSpPr txBox="1"/>
          <p:nvPr/>
        </p:nvSpPr>
        <p:spPr>
          <a:xfrm>
            <a:off x="8043820" y="4782393"/>
            <a:ext cx="4122060" cy="82042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just"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altLang="zh-CN" sz="12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Lorem ipsum dolor sit amet, elit. Maecenas porttitor congue massa. Fusce posuere, magna purus ipsum dolor elit. </a:t>
            </a:r>
            <a:endParaRPr lang="en-US" altLang="zh-CN" sz="12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16" name="TextBox 17"/>
          <p:cNvSpPr txBox="1"/>
          <p:nvPr/>
        </p:nvSpPr>
        <p:spPr>
          <a:xfrm>
            <a:off x="7253567" y="4300617"/>
            <a:ext cx="790255" cy="5835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2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>
                <a:solidFill>
                  <a:srgbClr val="55A3AD"/>
                </a:solidFill>
              </a:rPr>
              <a:t>02</a:t>
            </a:r>
            <a:endParaRPr>
              <a:solidFill>
                <a:srgbClr val="55A3AD"/>
              </a:solidFill>
            </a:endParaRPr>
          </a:p>
        </p:txBody>
      </p:sp>
      <p:sp>
        <p:nvSpPr>
          <p:cNvPr id="17" name="Shape 48"/>
          <p:cNvSpPr txBox="1"/>
          <p:nvPr/>
        </p:nvSpPr>
        <p:spPr>
          <a:xfrm>
            <a:off x="8043820" y="4403042"/>
            <a:ext cx="2322182" cy="37846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just">
              <a:defRPr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>
              <a:lnSpc>
                <a:spcPct val="100000"/>
              </a:lnSpc>
              <a:defRPr sz="1800" spc="0">
                <a:solidFill>
                  <a:srgbClr val="000000"/>
                </a:solidFill>
              </a:defRPr>
            </a:pPr>
            <a:r>
              <a:rPr lang="zh-CN" altLang="en-US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点击编辑标题</a:t>
            </a:r>
            <a:endParaRPr lang="en-US" altLang="zh-CN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268174" y="177606"/>
            <a:ext cx="375920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一、基本工作概述</a:t>
            </a:r>
            <a:endParaRPr lang="zh-CN" altLang="en-US" sz="2400" dirty="0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8" name="Rectangle 35"/>
          <p:cNvSpPr txBox="1"/>
          <p:nvPr>
            <p:custDataLst>
              <p:tags r:id="rId3"/>
            </p:custDataLst>
          </p:nvPr>
        </p:nvSpPr>
        <p:spPr>
          <a:xfrm>
            <a:off x="370101" y="556377"/>
            <a:ext cx="9808944" cy="5708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ts val="1400"/>
              </a:lnSpc>
              <a:defRPr sz="10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altLang="zh-CN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01 极速空间服务</a:t>
            </a:r>
            <a:endParaRPr lang="en-US" altLang="zh-CN" sz="24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58420" y="0"/>
            <a:ext cx="12309475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413885" y="220345"/>
            <a:ext cx="3427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Scrum模式运作项目开发</a:t>
            </a:r>
            <a:endParaRPr lang="zh-CN" altLang="en-US" sz="2400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6" name="Freeform 376"/>
          <p:cNvSpPr/>
          <p:nvPr/>
        </p:nvSpPr>
        <p:spPr>
          <a:xfrm>
            <a:off x="7930129" y="4489164"/>
            <a:ext cx="471153" cy="471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779"/>
                </a:moveTo>
                <a:cubicBezTo>
                  <a:pt x="21600" y="16745"/>
                  <a:pt x="16777" y="21600"/>
                  <a:pt x="10800" y="21600"/>
                </a:cubicBezTo>
                <a:cubicBezTo>
                  <a:pt x="4823" y="21600"/>
                  <a:pt x="0" y="16745"/>
                  <a:pt x="0" y="10779"/>
                </a:cubicBezTo>
                <a:cubicBezTo>
                  <a:pt x="0" y="4978"/>
                  <a:pt x="4823" y="0"/>
                  <a:pt x="10800" y="0"/>
                </a:cubicBezTo>
                <a:cubicBezTo>
                  <a:pt x="16777" y="0"/>
                  <a:pt x="21600" y="4978"/>
                  <a:pt x="21600" y="10779"/>
                </a:cubicBezTo>
              </a:path>
            </a:pathLst>
          </a:custGeom>
          <a:solidFill>
            <a:srgbClr val="55A3AD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2400">
                <a:latin typeface="Goudy Old Style" panose="02020502050305020303"/>
                <a:ea typeface="Goudy Old Style" panose="02020502050305020303"/>
                <a:cs typeface="Goudy Old Style" panose="02020502050305020303"/>
                <a:sym typeface="Goudy Old Style" panose="02020502050305020303"/>
              </a:defRPr>
            </a:pPr>
            <a:endParaRPr sz="1800">
              <a:solidFill>
                <a:schemeClr val="bg1"/>
              </a:solidFill>
            </a:endParaRPr>
          </a:p>
        </p:txBody>
      </p:sp>
      <p:sp>
        <p:nvSpPr>
          <p:cNvPr id="7" name="Subtitle 2"/>
          <p:cNvSpPr txBox="1"/>
          <p:nvPr/>
        </p:nvSpPr>
        <p:spPr>
          <a:xfrm>
            <a:off x="8106866" y="3578030"/>
            <a:ext cx="2740888" cy="459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spcBef>
                <a:spcPts val="1000"/>
              </a:spcBef>
              <a:defRPr sz="2400" b="1" u="sng">
                <a:latin typeface="Goudy Old Style" panose="02020502050305020303"/>
                <a:ea typeface="Goudy Old Style" panose="02020502050305020303"/>
                <a:cs typeface="Goudy Old Style" panose="02020502050305020303"/>
                <a:sym typeface="Goudy Old Style" panose="02020502050305020303"/>
              </a:defRPr>
            </a:lvl1pPr>
          </a:lstStyle>
          <a:p>
            <a:r>
              <a:rPr lang="en-US" altLang="zh-CN" b="0" u="none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Treat </a:t>
            </a:r>
            <a:r>
              <a:rPr lang="zh-CN" altLang="en-US" b="0" u="none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威胁</a:t>
            </a:r>
            <a:endParaRPr lang="zh-CN" altLang="en-US" b="0" u="none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8" name="TextBox 20"/>
          <p:cNvSpPr txBox="1"/>
          <p:nvPr/>
        </p:nvSpPr>
        <p:spPr>
          <a:xfrm>
            <a:off x="8514080" y="4158615"/>
            <a:ext cx="3194050" cy="21247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>
            <a:lvl1pPr>
              <a:defRPr sz="1400">
                <a:latin typeface="Goudy Old Style" panose="02020502050305020303"/>
                <a:ea typeface="Goudy Old Style" panose="02020502050305020303"/>
                <a:cs typeface="Goudy Old Style" panose="02020502050305020303"/>
                <a:sym typeface="Goudy Old Style" panose="02020502050305020303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zh-CN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团队成员的抵触情绪</a:t>
            </a:r>
            <a:r>
              <a:rPr lang="zh-CN" altLang="en-US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；</a:t>
            </a:r>
            <a:r>
              <a:rPr lang="en-US" altLang="zh-CN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 </a:t>
            </a:r>
            <a:endParaRPr lang="en-US" altLang="zh-CN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需求变更频繁</a:t>
            </a:r>
            <a:r>
              <a:rPr lang="zh-CN" altLang="en-US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；</a:t>
            </a:r>
            <a:endParaRPr lang="en-US" altLang="zh-CN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项目管理不善</a:t>
            </a:r>
            <a:r>
              <a:rPr lang="zh-CN" altLang="en-US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；</a:t>
            </a:r>
            <a:endParaRPr lang="zh-CN" altLang="en-US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9" name="Freeform 376"/>
          <p:cNvSpPr/>
          <p:nvPr/>
        </p:nvSpPr>
        <p:spPr>
          <a:xfrm>
            <a:off x="4379281" y="2381492"/>
            <a:ext cx="467872" cy="471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779"/>
                </a:moveTo>
                <a:cubicBezTo>
                  <a:pt x="21600" y="16745"/>
                  <a:pt x="16777" y="21600"/>
                  <a:pt x="10800" y="21600"/>
                </a:cubicBezTo>
                <a:cubicBezTo>
                  <a:pt x="4823" y="21600"/>
                  <a:pt x="0" y="16745"/>
                  <a:pt x="0" y="10779"/>
                </a:cubicBezTo>
                <a:cubicBezTo>
                  <a:pt x="0" y="4978"/>
                  <a:pt x="4823" y="0"/>
                  <a:pt x="10800" y="0"/>
                </a:cubicBezTo>
                <a:cubicBezTo>
                  <a:pt x="16777" y="0"/>
                  <a:pt x="21600" y="4978"/>
                  <a:pt x="21600" y="10779"/>
                </a:cubicBezTo>
              </a:path>
            </a:pathLst>
          </a:custGeom>
          <a:solidFill>
            <a:srgbClr val="55A3AD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r">
              <a:defRPr sz="2400">
                <a:latin typeface="Goudy Old Style" panose="02020502050305020303"/>
                <a:ea typeface="Goudy Old Style" panose="02020502050305020303"/>
                <a:cs typeface="Goudy Old Style" panose="02020502050305020303"/>
                <a:sym typeface="Goudy Old Style" panose="02020502050305020303"/>
              </a:defRPr>
            </a:pPr>
            <a:endParaRPr sz="1800">
              <a:solidFill>
                <a:schemeClr val="bg1"/>
              </a:solidFill>
            </a:endParaRPr>
          </a:p>
        </p:txBody>
      </p:sp>
      <p:sp>
        <p:nvSpPr>
          <p:cNvPr id="10" name="Subtitle 2"/>
          <p:cNvSpPr txBox="1"/>
          <p:nvPr/>
        </p:nvSpPr>
        <p:spPr>
          <a:xfrm>
            <a:off x="1712193" y="1248685"/>
            <a:ext cx="3134727" cy="520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spcBef>
                <a:spcPts val="1000"/>
              </a:spcBef>
              <a:defRPr sz="2800" b="1" u="sng">
                <a:latin typeface="Goudy Old Style" panose="02020502050305020303"/>
                <a:ea typeface="Goudy Old Style" panose="02020502050305020303"/>
                <a:cs typeface="Goudy Old Style" panose="02020502050305020303"/>
                <a:sym typeface="Goudy Old Style" panose="02020502050305020303"/>
              </a:defRPr>
            </a:lvl1pPr>
          </a:lstStyle>
          <a:p>
            <a:r>
              <a:rPr lang="en-US" altLang="zh-CN" b="0" u="none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Strength </a:t>
            </a:r>
            <a:r>
              <a:rPr lang="zh-CN" altLang="en-US" b="0" u="none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优势</a:t>
            </a:r>
            <a:endParaRPr lang="zh-CN" altLang="en-US" b="0" u="none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1" name="TextBox 23"/>
          <p:cNvSpPr txBox="1"/>
          <p:nvPr/>
        </p:nvSpPr>
        <p:spPr>
          <a:xfrm>
            <a:off x="314960" y="4236720"/>
            <a:ext cx="4064635" cy="9283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defRPr sz="1400">
                <a:latin typeface="Goudy Old Style" panose="02020502050305020303"/>
                <a:ea typeface="Goudy Old Style" panose="02020502050305020303"/>
                <a:cs typeface="Goudy Old Style" panose="02020502050305020303"/>
                <a:sym typeface="Goudy Old Style" panose="02020502050305020303"/>
              </a:defRPr>
            </a:lvl1pPr>
          </a:lstStyle>
          <a:p>
            <a:pPr>
              <a:lnSpc>
                <a:spcPct val="130000"/>
              </a:lnSpc>
            </a:pPr>
            <a:r>
              <a:rPr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与其他敏捷方法的结合</a:t>
            </a:r>
            <a:r>
              <a:rPr lang="zh-CN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；</a:t>
            </a:r>
            <a:endParaRPr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工具和技术的支持</a:t>
            </a:r>
            <a:r>
              <a:rPr lang="zh-CN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；</a:t>
            </a:r>
            <a:endParaRPr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敏捷理念的推广</a:t>
            </a:r>
            <a:r>
              <a:rPr lang="zh-CN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；</a:t>
            </a:r>
            <a:r>
              <a:rPr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 </a:t>
            </a:r>
            <a:r>
              <a:rPr lang="en-US" altLang="zh-CN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 </a:t>
            </a:r>
            <a:endParaRPr lang="en-US" altLang="zh-CN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12" name="Freeform 376"/>
          <p:cNvSpPr/>
          <p:nvPr/>
        </p:nvSpPr>
        <p:spPr>
          <a:xfrm>
            <a:off x="7938795" y="2381492"/>
            <a:ext cx="462487" cy="471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779"/>
                </a:moveTo>
                <a:cubicBezTo>
                  <a:pt x="21600" y="16745"/>
                  <a:pt x="16777" y="21600"/>
                  <a:pt x="10800" y="21600"/>
                </a:cubicBezTo>
                <a:cubicBezTo>
                  <a:pt x="4823" y="21600"/>
                  <a:pt x="0" y="16745"/>
                  <a:pt x="0" y="10779"/>
                </a:cubicBezTo>
                <a:cubicBezTo>
                  <a:pt x="0" y="4978"/>
                  <a:pt x="4823" y="0"/>
                  <a:pt x="10800" y="0"/>
                </a:cubicBezTo>
                <a:cubicBezTo>
                  <a:pt x="16777" y="0"/>
                  <a:pt x="21600" y="4978"/>
                  <a:pt x="21600" y="10779"/>
                </a:cubicBezTo>
              </a:path>
            </a:pathLst>
          </a:custGeom>
          <a:solidFill>
            <a:srgbClr val="55A3AD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2400">
                <a:latin typeface="Goudy Old Style" panose="02020502050305020303"/>
                <a:ea typeface="Goudy Old Style" panose="02020502050305020303"/>
                <a:cs typeface="Goudy Old Style" panose="02020502050305020303"/>
                <a:sym typeface="Goudy Old Style" panose="02020502050305020303"/>
              </a:defRPr>
            </a:pPr>
            <a:endParaRPr sz="1800">
              <a:solidFill>
                <a:schemeClr val="bg1"/>
              </a:solidFill>
            </a:endParaRPr>
          </a:p>
        </p:txBody>
      </p:sp>
      <p:sp>
        <p:nvSpPr>
          <p:cNvPr id="13" name="Subtitle 2"/>
          <p:cNvSpPr txBox="1"/>
          <p:nvPr/>
        </p:nvSpPr>
        <p:spPr>
          <a:xfrm>
            <a:off x="7816411" y="1248685"/>
            <a:ext cx="3060940" cy="520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spcBef>
                <a:spcPts val="1000"/>
              </a:spcBef>
              <a:defRPr sz="2800" b="1" u="sng">
                <a:latin typeface="Goudy Old Style" panose="02020502050305020303"/>
                <a:ea typeface="Goudy Old Style" panose="02020502050305020303"/>
                <a:cs typeface="Goudy Old Style" panose="02020502050305020303"/>
                <a:sym typeface="Goudy Old Style" panose="02020502050305020303"/>
              </a:defRPr>
            </a:lvl1pPr>
          </a:lstStyle>
          <a:p>
            <a:r>
              <a:rPr lang="en-US" altLang="zh-CN" b="0" u="none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Weakness </a:t>
            </a:r>
            <a:r>
              <a:rPr lang="zh-CN" altLang="en-US" b="0" u="none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劣势</a:t>
            </a:r>
            <a:endParaRPr lang="zh-CN" altLang="en-US" b="0" u="none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4" name="TextBox 26"/>
          <p:cNvSpPr txBox="1"/>
          <p:nvPr/>
        </p:nvSpPr>
        <p:spPr>
          <a:xfrm>
            <a:off x="8618855" y="1840230"/>
            <a:ext cx="3087370" cy="9283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defRPr sz="1400">
                <a:latin typeface="Goudy Old Style" panose="02020502050305020303"/>
                <a:ea typeface="Goudy Old Style" panose="02020502050305020303"/>
                <a:cs typeface="Goudy Old Style" panose="02020502050305020303"/>
                <a:sym typeface="Goudy Old Style" panose="02020502050305020303"/>
              </a:defRPr>
            </a:lvl1pPr>
          </a:lstStyle>
          <a:p>
            <a:pPr>
              <a:lnSpc>
                <a:spcPct val="130000"/>
              </a:lnSpc>
            </a:pPr>
            <a:r>
              <a:rPr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需要较强的团队沟通和协作能力； </a:t>
            </a:r>
            <a:endParaRPr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需要明确的需求和清晰的优先级；</a:t>
            </a:r>
            <a:endParaRPr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需要较强的项目管理能力；</a:t>
            </a:r>
            <a:endParaRPr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15" name="Freeform 376"/>
          <p:cNvSpPr/>
          <p:nvPr/>
        </p:nvSpPr>
        <p:spPr>
          <a:xfrm>
            <a:off x="4375999" y="4489164"/>
            <a:ext cx="471154" cy="471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779"/>
                </a:moveTo>
                <a:cubicBezTo>
                  <a:pt x="21600" y="16745"/>
                  <a:pt x="16777" y="21600"/>
                  <a:pt x="10800" y="21600"/>
                </a:cubicBezTo>
                <a:cubicBezTo>
                  <a:pt x="4823" y="21600"/>
                  <a:pt x="0" y="16745"/>
                  <a:pt x="0" y="10779"/>
                </a:cubicBezTo>
                <a:cubicBezTo>
                  <a:pt x="0" y="4978"/>
                  <a:pt x="4823" y="0"/>
                  <a:pt x="10800" y="0"/>
                </a:cubicBezTo>
                <a:cubicBezTo>
                  <a:pt x="16777" y="0"/>
                  <a:pt x="21600" y="4978"/>
                  <a:pt x="21600" y="10779"/>
                </a:cubicBezTo>
              </a:path>
            </a:pathLst>
          </a:custGeom>
          <a:solidFill>
            <a:srgbClr val="55A3AD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2400">
                <a:latin typeface="Goudy Old Style" panose="02020502050305020303"/>
                <a:ea typeface="Goudy Old Style" panose="02020502050305020303"/>
                <a:cs typeface="Goudy Old Style" panose="02020502050305020303"/>
                <a:sym typeface="Goudy Old Style" panose="02020502050305020303"/>
              </a:defRPr>
            </a:pPr>
            <a:endParaRPr sz="1800">
              <a:solidFill>
                <a:schemeClr val="bg1"/>
              </a:solidFill>
            </a:endParaRPr>
          </a:p>
        </p:txBody>
      </p:sp>
      <p:sp>
        <p:nvSpPr>
          <p:cNvPr id="16" name="Subtitle 2"/>
          <p:cNvSpPr txBox="1"/>
          <p:nvPr/>
        </p:nvSpPr>
        <p:spPr>
          <a:xfrm>
            <a:off x="1679470" y="3516458"/>
            <a:ext cx="3107414" cy="520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spcBef>
                <a:spcPts val="1000"/>
              </a:spcBef>
              <a:defRPr sz="2800" b="1" u="sng">
                <a:latin typeface="Goudy Old Style" panose="02020502050305020303"/>
                <a:ea typeface="Goudy Old Style" panose="02020502050305020303"/>
                <a:cs typeface="Goudy Old Style" panose="02020502050305020303"/>
                <a:sym typeface="Goudy Old Style" panose="02020502050305020303"/>
              </a:defRPr>
            </a:lvl1pPr>
          </a:lstStyle>
          <a:p>
            <a:r>
              <a:rPr lang="en-US" altLang="zh-CN" b="0" u="none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Oppotunity </a:t>
            </a:r>
            <a:r>
              <a:rPr lang="zh-CN" altLang="en-US" b="0" u="none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机会</a:t>
            </a:r>
            <a:endParaRPr lang="zh-CN" altLang="en-US" b="0" u="none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grpSp>
        <p:nvGrpSpPr>
          <p:cNvPr id="18" name="Group 1"/>
          <p:cNvGrpSpPr/>
          <p:nvPr/>
        </p:nvGrpSpPr>
        <p:grpSpPr>
          <a:xfrm rot="9162165">
            <a:off x="5097957" y="2374241"/>
            <a:ext cx="2745813" cy="2724198"/>
            <a:chOff x="0" y="0"/>
            <a:chExt cx="2745810" cy="2724195"/>
          </a:xfrm>
        </p:grpSpPr>
        <p:sp>
          <p:nvSpPr>
            <p:cNvPr id="19" name="Freeform 404"/>
            <p:cNvSpPr/>
            <p:nvPr/>
          </p:nvSpPr>
          <p:spPr>
            <a:xfrm>
              <a:off x="1492745" y="1280136"/>
              <a:ext cx="1253066" cy="1444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10" y="2862"/>
                  </a:moveTo>
                  <a:cubicBezTo>
                    <a:pt x="17876" y="0"/>
                    <a:pt x="17876" y="0"/>
                    <a:pt x="17876" y="0"/>
                  </a:cubicBezTo>
                  <a:cubicBezTo>
                    <a:pt x="21600" y="2862"/>
                    <a:pt x="21600" y="2862"/>
                    <a:pt x="21600" y="2862"/>
                  </a:cubicBezTo>
                  <a:cubicBezTo>
                    <a:pt x="21600" y="7815"/>
                    <a:pt x="19330" y="12554"/>
                    <a:pt x="15322" y="16031"/>
                  </a:cubicBezTo>
                  <a:cubicBezTo>
                    <a:pt x="11172" y="19631"/>
                    <a:pt x="5710" y="21600"/>
                    <a:pt x="0" y="21600"/>
                  </a:cubicBezTo>
                  <a:cubicBezTo>
                    <a:pt x="2731" y="18369"/>
                    <a:pt x="2731" y="18369"/>
                    <a:pt x="2731" y="18369"/>
                  </a:cubicBezTo>
                  <a:cubicBezTo>
                    <a:pt x="0" y="14892"/>
                    <a:pt x="0" y="14892"/>
                    <a:pt x="0" y="14892"/>
                  </a:cubicBezTo>
                  <a:cubicBezTo>
                    <a:pt x="7732" y="14892"/>
                    <a:pt x="14010" y="9446"/>
                    <a:pt x="14010" y="2862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" name="Freeform 405"/>
            <p:cNvSpPr/>
            <p:nvPr/>
          </p:nvSpPr>
          <p:spPr>
            <a:xfrm>
              <a:off x="1301751" y="20665"/>
              <a:ext cx="1444049" cy="1253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54" y="7732"/>
                  </a:moveTo>
                  <a:cubicBezTo>
                    <a:pt x="0" y="3724"/>
                    <a:pt x="0" y="3724"/>
                    <a:pt x="0" y="3724"/>
                  </a:cubicBezTo>
                  <a:cubicBezTo>
                    <a:pt x="2754" y="0"/>
                    <a:pt x="2754" y="0"/>
                    <a:pt x="2754" y="0"/>
                  </a:cubicBezTo>
                  <a:cubicBezTo>
                    <a:pt x="7736" y="0"/>
                    <a:pt x="12502" y="2305"/>
                    <a:pt x="16123" y="6455"/>
                  </a:cubicBezTo>
                  <a:cubicBezTo>
                    <a:pt x="19619" y="10463"/>
                    <a:pt x="21600" y="15890"/>
                    <a:pt x="21600" y="21600"/>
                  </a:cubicBezTo>
                  <a:cubicBezTo>
                    <a:pt x="18351" y="19046"/>
                    <a:pt x="18351" y="19046"/>
                    <a:pt x="18351" y="19046"/>
                  </a:cubicBezTo>
                  <a:cubicBezTo>
                    <a:pt x="14978" y="21600"/>
                    <a:pt x="14978" y="21600"/>
                    <a:pt x="14978" y="21600"/>
                  </a:cubicBezTo>
                  <a:cubicBezTo>
                    <a:pt x="14978" y="14045"/>
                    <a:pt x="9500" y="7732"/>
                    <a:pt x="2754" y="7732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1" name="Freeform 406"/>
            <p:cNvSpPr/>
            <p:nvPr/>
          </p:nvSpPr>
          <p:spPr>
            <a:xfrm>
              <a:off x="0" y="0"/>
              <a:ext cx="1253065" cy="1444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732" y="18846"/>
                  </a:moveTo>
                  <a:cubicBezTo>
                    <a:pt x="3866" y="21600"/>
                    <a:pt x="3866" y="21600"/>
                    <a:pt x="3866" y="21600"/>
                  </a:cubicBezTo>
                  <a:cubicBezTo>
                    <a:pt x="0" y="18846"/>
                    <a:pt x="0" y="18846"/>
                    <a:pt x="0" y="18846"/>
                  </a:cubicBezTo>
                  <a:cubicBezTo>
                    <a:pt x="0" y="13864"/>
                    <a:pt x="2270" y="9129"/>
                    <a:pt x="6420" y="5632"/>
                  </a:cubicBezTo>
                  <a:cubicBezTo>
                    <a:pt x="10428" y="2011"/>
                    <a:pt x="15890" y="0"/>
                    <a:pt x="21600" y="0"/>
                  </a:cubicBezTo>
                  <a:cubicBezTo>
                    <a:pt x="19011" y="3249"/>
                    <a:pt x="19011" y="3249"/>
                    <a:pt x="19011" y="3249"/>
                  </a:cubicBezTo>
                  <a:cubicBezTo>
                    <a:pt x="21600" y="6746"/>
                    <a:pt x="21600" y="6746"/>
                    <a:pt x="21600" y="6746"/>
                  </a:cubicBezTo>
                  <a:cubicBezTo>
                    <a:pt x="14010" y="6746"/>
                    <a:pt x="7732" y="12254"/>
                    <a:pt x="7732" y="18846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2" name="Freeform 407"/>
            <p:cNvSpPr/>
            <p:nvPr/>
          </p:nvSpPr>
          <p:spPr>
            <a:xfrm>
              <a:off x="18797" y="1453707"/>
              <a:ext cx="1444066" cy="1253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38" y="14010"/>
                  </a:moveTo>
                  <a:cubicBezTo>
                    <a:pt x="21600" y="17876"/>
                    <a:pt x="21600" y="17876"/>
                    <a:pt x="21600" y="17876"/>
                  </a:cubicBezTo>
                  <a:cubicBezTo>
                    <a:pt x="18738" y="21600"/>
                    <a:pt x="18738" y="21600"/>
                    <a:pt x="18738" y="21600"/>
                  </a:cubicBezTo>
                  <a:cubicBezTo>
                    <a:pt x="13785" y="21600"/>
                    <a:pt x="9046" y="19330"/>
                    <a:pt x="5569" y="15322"/>
                  </a:cubicBezTo>
                  <a:cubicBezTo>
                    <a:pt x="1969" y="11172"/>
                    <a:pt x="0" y="5710"/>
                    <a:pt x="0" y="0"/>
                  </a:cubicBezTo>
                  <a:cubicBezTo>
                    <a:pt x="3354" y="2731"/>
                    <a:pt x="3354" y="2731"/>
                    <a:pt x="3354" y="2731"/>
                  </a:cubicBezTo>
                  <a:cubicBezTo>
                    <a:pt x="6708" y="0"/>
                    <a:pt x="6708" y="0"/>
                    <a:pt x="6708" y="0"/>
                  </a:cubicBezTo>
                  <a:cubicBezTo>
                    <a:pt x="6708" y="7732"/>
                    <a:pt x="12154" y="14010"/>
                    <a:pt x="18738" y="1401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3" name="Freeform 408"/>
            <p:cNvSpPr/>
            <p:nvPr/>
          </p:nvSpPr>
          <p:spPr>
            <a:xfrm>
              <a:off x="683011" y="696617"/>
              <a:ext cx="1398581" cy="1398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694"/>
                    <a:pt x="16853" y="21600"/>
                    <a:pt x="10800" y="21600"/>
                  </a:cubicBezTo>
                  <a:cubicBezTo>
                    <a:pt x="4906" y="21600"/>
                    <a:pt x="0" y="16694"/>
                    <a:pt x="0" y="10800"/>
                  </a:cubicBezTo>
                  <a:cubicBezTo>
                    <a:pt x="0" y="4874"/>
                    <a:pt x="4906" y="0"/>
                    <a:pt x="10800" y="0"/>
                  </a:cubicBezTo>
                  <a:cubicBezTo>
                    <a:pt x="16853" y="0"/>
                    <a:pt x="21600" y="4874"/>
                    <a:pt x="21600" y="10800"/>
                  </a:cubicBezTo>
                </a:path>
              </a:pathLst>
            </a:custGeom>
            <a:solidFill>
              <a:srgbClr val="55A3A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101891" y="3424428"/>
            <a:ext cx="696203" cy="695606"/>
            <a:chOff x="4718050" y="4864273"/>
            <a:chExt cx="406400" cy="406052"/>
          </a:xfrm>
          <a:solidFill>
            <a:schemeClr val="bg1"/>
          </a:solidFill>
        </p:grpSpPr>
        <p:sp>
          <p:nvSpPr>
            <p:cNvPr id="25" name="Shape 7262"/>
            <p:cNvSpPr/>
            <p:nvPr/>
          </p:nvSpPr>
          <p:spPr>
            <a:xfrm>
              <a:off x="4718050" y="4864273"/>
              <a:ext cx="406400" cy="406052"/>
            </a:xfrm>
            <a:custGeom>
              <a:avLst/>
              <a:gdLst>
                <a:gd name="connsiteX0" fmla="*/ 287026 w 573852"/>
                <a:gd name="connsiteY0" fmla="*/ 374041 h 573361"/>
                <a:gd name="connsiteX1" fmla="*/ 297027 w 573852"/>
                <a:gd name="connsiteY1" fmla="*/ 383352 h 573361"/>
                <a:gd name="connsiteX2" fmla="*/ 287026 w 573852"/>
                <a:gd name="connsiteY2" fmla="*/ 392663 h 573361"/>
                <a:gd name="connsiteX3" fmla="*/ 277025 w 573852"/>
                <a:gd name="connsiteY3" fmla="*/ 383352 h 573361"/>
                <a:gd name="connsiteX4" fmla="*/ 287026 w 573852"/>
                <a:gd name="connsiteY4" fmla="*/ 374041 h 573361"/>
                <a:gd name="connsiteX5" fmla="*/ 469309 w 573852"/>
                <a:gd name="connsiteY5" fmla="*/ 322516 h 573361"/>
                <a:gd name="connsiteX6" fmla="*/ 400419 w 573852"/>
                <a:gd name="connsiteY6" fmla="*/ 399919 h 573361"/>
                <a:gd name="connsiteX7" fmla="*/ 322919 w 573852"/>
                <a:gd name="connsiteY7" fmla="*/ 468723 h 573361"/>
                <a:gd name="connsiteX8" fmla="*/ 479355 w 573852"/>
                <a:gd name="connsiteY8" fmla="*/ 530359 h 573361"/>
                <a:gd name="connsiteX9" fmla="*/ 518105 w 573852"/>
                <a:gd name="connsiteY9" fmla="*/ 517458 h 573361"/>
                <a:gd name="connsiteX10" fmla="*/ 469309 w 573852"/>
                <a:gd name="connsiteY10" fmla="*/ 322516 h 573361"/>
                <a:gd name="connsiteX11" fmla="*/ 104769 w 573852"/>
                <a:gd name="connsiteY11" fmla="*/ 322516 h 573361"/>
                <a:gd name="connsiteX12" fmla="*/ 43056 w 573852"/>
                <a:gd name="connsiteY12" fmla="*/ 478756 h 573361"/>
                <a:gd name="connsiteX13" fmla="*/ 55972 w 573852"/>
                <a:gd name="connsiteY13" fmla="*/ 517458 h 573361"/>
                <a:gd name="connsiteX14" fmla="*/ 94723 w 573852"/>
                <a:gd name="connsiteY14" fmla="*/ 530359 h 573361"/>
                <a:gd name="connsiteX15" fmla="*/ 251159 w 573852"/>
                <a:gd name="connsiteY15" fmla="*/ 468723 h 573361"/>
                <a:gd name="connsiteX16" fmla="*/ 173658 w 573852"/>
                <a:gd name="connsiteY16" fmla="*/ 399919 h 573361"/>
                <a:gd name="connsiteX17" fmla="*/ 104769 w 573852"/>
                <a:gd name="connsiteY17" fmla="*/ 322516 h 573361"/>
                <a:gd name="connsiteX18" fmla="*/ 231082 w 573852"/>
                <a:gd name="connsiteY18" fmla="*/ 186446 h 573361"/>
                <a:gd name="connsiteX19" fmla="*/ 342970 w 573852"/>
                <a:gd name="connsiteY19" fmla="*/ 186446 h 573361"/>
                <a:gd name="connsiteX20" fmla="*/ 355880 w 573852"/>
                <a:gd name="connsiteY20" fmla="*/ 200773 h 573361"/>
                <a:gd name="connsiteX21" fmla="*/ 355880 w 573852"/>
                <a:gd name="connsiteY21" fmla="*/ 351208 h 573361"/>
                <a:gd name="connsiteX22" fmla="*/ 342970 w 573852"/>
                <a:gd name="connsiteY22" fmla="*/ 365535 h 573361"/>
                <a:gd name="connsiteX23" fmla="*/ 231082 w 573852"/>
                <a:gd name="connsiteY23" fmla="*/ 365535 h 573361"/>
                <a:gd name="connsiteX24" fmla="*/ 218172 w 573852"/>
                <a:gd name="connsiteY24" fmla="*/ 351208 h 573361"/>
                <a:gd name="connsiteX25" fmla="*/ 218172 w 573852"/>
                <a:gd name="connsiteY25" fmla="*/ 200773 h 573361"/>
                <a:gd name="connsiteX26" fmla="*/ 231082 w 573852"/>
                <a:gd name="connsiteY26" fmla="*/ 186446 h 573361"/>
                <a:gd name="connsiteX27" fmla="*/ 231066 w 573852"/>
                <a:gd name="connsiteY27" fmla="*/ 172008 h 573361"/>
                <a:gd name="connsiteX28" fmla="*/ 203798 w 573852"/>
                <a:gd name="connsiteY28" fmla="*/ 200676 h 573361"/>
                <a:gd name="connsiteX29" fmla="*/ 203798 w 573852"/>
                <a:gd name="connsiteY29" fmla="*/ 372685 h 573361"/>
                <a:gd name="connsiteX30" fmla="*/ 231066 w 573852"/>
                <a:gd name="connsiteY30" fmla="*/ 401353 h 573361"/>
                <a:gd name="connsiteX31" fmla="*/ 343012 w 573852"/>
                <a:gd name="connsiteY31" fmla="*/ 401353 h 573361"/>
                <a:gd name="connsiteX32" fmla="*/ 370280 w 573852"/>
                <a:gd name="connsiteY32" fmla="*/ 372685 h 573361"/>
                <a:gd name="connsiteX33" fmla="*/ 370280 w 573852"/>
                <a:gd name="connsiteY33" fmla="*/ 200676 h 573361"/>
                <a:gd name="connsiteX34" fmla="*/ 343012 w 573852"/>
                <a:gd name="connsiteY34" fmla="*/ 172008 h 573361"/>
                <a:gd name="connsiteX35" fmla="*/ 479355 w 573852"/>
                <a:gd name="connsiteY35" fmla="*/ 43002 h 573361"/>
                <a:gd name="connsiteX36" fmla="*/ 322919 w 573852"/>
                <a:gd name="connsiteY36" fmla="*/ 104638 h 573361"/>
                <a:gd name="connsiteX37" fmla="*/ 400419 w 573852"/>
                <a:gd name="connsiteY37" fmla="*/ 173442 h 573361"/>
                <a:gd name="connsiteX38" fmla="*/ 469309 w 573852"/>
                <a:gd name="connsiteY38" fmla="*/ 250845 h 573361"/>
                <a:gd name="connsiteX39" fmla="*/ 518105 w 573852"/>
                <a:gd name="connsiteY39" fmla="*/ 55903 h 573361"/>
                <a:gd name="connsiteX40" fmla="*/ 479355 w 573852"/>
                <a:gd name="connsiteY40" fmla="*/ 43002 h 573361"/>
                <a:gd name="connsiteX41" fmla="*/ 94723 w 573852"/>
                <a:gd name="connsiteY41" fmla="*/ 43002 h 573361"/>
                <a:gd name="connsiteX42" fmla="*/ 55972 w 573852"/>
                <a:gd name="connsiteY42" fmla="*/ 55903 h 573361"/>
                <a:gd name="connsiteX43" fmla="*/ 43056 w 573852"/>
                <a:gd name="connsiteY43" fmla="*/ 94605 h 573361"/>
                <a:gd name="connsiteX44" fmla="*/ 104769 w 573852"/>
                <a:gd name="connsiteY44" fmla="*/ 250845 h 573361"/>
                <a:gd name="connsiteX45" fmla="*/ 173658 w 573852"/>
                <a:gd name="connsiteY45" fmla="*/ 173442 h 573361"/>
                <a:gd name="connsiteX46" fmla="*/ 251159 w 573852"/>
                <a:gd name="connsiteY46" fmla="*/ 104638 h 573361"/>
                <a:gd name="connsiteX47" fmla="*/ 94723 w 573852"/>
                <a:gd name="connsiteY47" fmla="*/ 43002 h 573361"/>
                <a:gd name="connsiteX48" fmla="*/ 94723 w 573852"/>
                <a:gd name="connsiteY48" fmla="*/ 0 h 573361"/>
                <a:gd name="connsiteX49" fmla="*/ 287039 w 573852"/>
                <a:gd name="connsiteY49" fmla="*/ 77404 h 573361"/>
                <a:gd name="connsiteX50" fmla="*/ 479355 w 573852"/>
                <a:gd name="connsiteY50" fmla="*/ 0 h 573361"/>
                <a:gd name="connsiteX51" fmla="*/ 548245 w 573852"/>
                <a:gd name="connsiteY51" fmla="*/ 25801 h 573361"/>
                <a:gd name="connsiteX52" fmla="*/ 496578 w 573852"/>
                <a:gd name="connsiteY52" fmla="*/ 286681 h 573361"/>
                <a:gd name="connsiteX53" fmla="*/ 548245 w 573852"/>
                <a:gd name="connsiteY53" fmla="*/ 547560 h 573361"/>
                <a:gd name="connsiteX54" fmla="*/ 479355 w 573852"/>
                <a:gd name="connsiteY54" fmla="*/ 573361 h 573361"/>
                <a:gd name="connsiteX55" fmla="*/ 287039 w 573852"/>
                <a:gd name="connsiteY55" fmla="*/ 495957 h 573361"/>
                <a:gd name="connsiteX56" fmla="*/ 94723 w 573852"/>
                <a:gd name="connsiteY56" fmla="*/ 573361 h 573361"/>
                <a:gd name="connsiteX57" fmla="*/ 25833 w 573852"/>
                <a:gd name="connsiteY57" fmla="*/ 547560 h 573361"/>
                <a:gd name="connsiteX58" fmla="*/ 0 w 573852"/>
                <a:gd name="connsiteY58" fmla="*/ 478756 h 573361"/>
                <a:gd name="connsiteX59" fmla="*/ 77500 w 573852"/>
                <a:gd name="connsiteY59" fmla="*/ 286681 h 573361"/>
                <a:gd name="connsiteX60" fmla="*/ 0 w 573852"/>
                <a:gd name="connsiteY60" fmla="*/ 94605 h 573361"/>
                <a:gd name="connsiteX61" fmla="*/ 25833 w 573852"/>
                <a:gd name="connsiteY61" fmla="*/ 25801 h 573361"/>
                <a:gd name="connsiteX62" fmla="*/ 94723 w 573852"/>
                <a:gd name="connsiteY62" fmla="*/ 0 h 573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573852" h="573361">
                  <a:moveTo>
                    <a:pt x="287026" y="374041"/>
                  </a:moveTo>
                  <a:cubicBezTo>
                    <a:pt x="292549" y="374041"/>
                    <a:pt x="297027" y="378210"/>
                    <a:pt x="297027" y="383352"/>
                  </a:cubicBezTo>
                  <a:cubicBezTo>
                    <a:pt x="297027" y="388494"/>
                    <a:pt x="292549" y="392663"/>
                    <a:pt x="287026" y="392663"/>
                  </a:cubicBezTo>
                  <a:cubicBezTo>
                    <a:pt x="281503" y="392663"/>
                    <a:pt x="277025" y="388494"/>
                    <a:pt x="277025" y="383352"/>
                  </a:cubicBezTo>
                  <a:cubicBezTo>
                    <a:pt x="277025" y="378210"/>
                    <a:pt x="281503" y="374041"/>
                    <a:pt x="287026" y="374041"/>
                  </a:cubicBezTo>
                  <a:close/>
                  <a:moveTo>
                    <a:pt x="469309" y="322516"/>
                  </a:moveTo>
                  <a:cubicBezTo>
                    <a:pt x="449216" y="348317"/>
                    <a:pt x="426253" y="374118"/>
                    <a:pt x="400419" y="399919"/>
                  </a:cubicBezTo>
                  <a:cubicBezTo>
                    <a:pt x="376021" y="425721"/>
                    <a:pt x="350188" y="448655"/>
                    <a:pt x="322919" y="468723"/>
                  </a:cubicBezTo>
                  <a:cubicBezTo>
                    <a:pt x="381762" y="507425"/>
                    <a:pt x="437735" y="530359"/>
                    <a:pt x="479355" y="530359"/>
                  </a:cubicBezTo>
                  <a:cubicBezTo>
                    <a:pt x="496578" y="530359"/>
                    <a:pt x="509494" y="526059"/>
                    <a:pt x="518105" y="517458"/>
                  </a:cubicBezTo>
                  <a:cubicBezTo>
                    <a:pt x="546809" y="490224"/>
                    <a:pt x="529587" y="412820"/>
                    <a:pt x="469309" y="322516"/>
                  </a:cubicBezTo>
                  <a:close/>
                  <a:moveTo>
                    <a:pt x="104769" y="322516"/>
                  </a:moveTo>
                  <a:cubicBezTo>
                    <a:pt x="66019" y="381285"/>
                    <a:pt x="43056" y="437188"/>
                    <a:pt x="43056" y="478756"/>
                  </a:cubicBezTo>
                  <a:cubicBezTo>
                    <a:pt x="43056" y="495957"/>
                    <a:pt x="47361" y="508858"/>
                    <a:pt x="55972" y="517458"/>
                  </a:cubicBezTo>
                  <a:cubicBezTo>
                    <a:pt x="64584" y="526059"/>
                    <a:pt x="77500" y="530359"/>
                    <a:pt x="94723" y="530359"/>
                  </a:cubicBezTo>
                  <a:cubicBezTo>
                    <a:pt x="136343" y="530359"/>
                    <a:pt x="192316" y="507425"/>
                    <a:pt x="251159" y="468723"/>
                  </a:cubicBezTo>
                  <a:cubicBezTo>
                    <a:pt x="223891" y="448655"/>
                    <a:pt x="198057" y="425721"/>
                    <a:pt x="173658" y="399919"/>
                  </a:cubicBezTo>
                  <a:cubicBezTo>
                    <a:pt x="147825" y="375551"/>
                    <a:pt x="124862" y="348317"/>
                    <a:pt x="104769" y="322516"/>
                  </a:cubicBezTo>
                  <a:close/>
                  <a:moveTo>
                    <a:pt x="231082" y="186446"/>
                  </a:moveTo>
                  <a:lnTo>
                    <a:pt x="342970" y="186446"/>
                  </a:lnTo>
                  <a:cubicBezTo>
                    <a:pt x="350142" y="186446"/>
                    <a:pt x="355880" y="192177"/>
                    <a:pt x="355880" y="200773"/>
                  </a:cubicBezTo>
                  <a:lnTo>
                    <a:pt x="355880" y="351208"/>
                  </a:lnTo>
                  <a:cubicBezTo>
                    <a:pt x="355880" y="359804"/>
                    <a:pt x="350142" y="365535"/>
                    <a:pt x="342970" y="365535"/>
                  </a:cubicBezTo>
                  <a:lnTo>
                    <a:pt x="231082" y="365535"/>
                  </a:lnTo>
                  <a:cubicBezTo>
                    <a:pt x="223910" y="365535"/>
                    <a:pt x="218172" y="359804"/>
                    <a:pt x="218172" y="351208"/>
                  </a:cubicBezTo>
                  <a:lnTo>
                    <a:pt x="218172" y="200773"/>
                  </a:lnTo>
                  <a:cubicBezTo>
                    <a:pt x="218172" y="192177"/>
                    <a:pt x="223910" y="186446"/>
                    <a:pt x="231082" y="186446"/>
                  </a:cubicBezTo>
                  <a:close/>
                  <a:moveTo>
                    <a:pt x="231066" y="172008"/>
                  </a:moveTo>
                  <a:cubicBezTo>
                    <a:pt x="216714" y="172008"/>
                    <a:pt x="203798" y="184909"/>
                    <a:pt x="203798" y="200676"/>
                  </a:cubicBezTo>
                  <a:lnTo>
                    <a:pt x="203798" y="372685"/>
                  </a:lnTo>
                  <a:cubicBezTo>
                    <a:pt x="203798" y="388452"/>
                    <a:pt x="216714" y="401353"/>
                    <a:pt x="231066" y="401353"/>
                  </a:cubicBezTo>
                  <a:lnTo>
                    <a:pt x="343012" y="401353"/>
                  </a:lnTo>
                  <a:cubicBezTo>
                    <a:pt x="357364" y="401353"/>
                    <a:pt x="370280" y="388452"/>
                    <a:pt x="370280" y="372685"/>
                  </a:cubicBezTo>
                  <a:lnTo>
                    <a:pt x="370280" y="200676"/>
                  </a:lnTo>
                  <a:cubicBezTo>
                    <a:pt x="370280" y="184909"/>
                    <a:pt x="357364" y="172008"/>
                    <a:pt x="343012" y="172008"/>
                  </a:cubicBezTo>
                  <a:close/>
                  <a:moveTo>
                    <a:pt x="479355" y="43002"/>
                  </a:moveTo>
                  <a:cubicBezTo>
                    <a:pt x="437735" y="43002"/>
                    <a:pt x="381762" y="65937"/>
                    <a:pt x="322919" y="104638"/>
                  </a:cubicBezTo>
                  <a:cubicBezTo>
                    <a:pt x="350188" y="124706"/>
                    <a:pt x="376021" y="147640"/>
                    <a:pt x="400419" y="173442"/>
                  </a:cubicBezTo>
                  <a:cubicBezTo>
                    <a:pt x="426253" y="199243"/>
                    <a:pt x="449216" y="225044"/>
                    <a:pt x="469309" y="250845"/>
                  </a:cubicBezTo>
                  <a:cubicBezTo>
                    <a:pt x="529587" y="160541"/>
                    <a:pt x="546809" y="83137"/>
                    <a:pt x="518105" y="55903"/>
                  </a:cubicBezTo>
                  <a:cubicBezTo>
                    <a:pt x="510929" y="47302"/>
                    <a:pt x="496578" y="43002"/>
                    <a:pt x="479355" y="43002"/>
                  </a:cubicBezTo>
                  <a:close/>
                  <a:moveTo>
                    <a:pt x="94723" y="43002"/>
                  </a:moveTo>
                  <a:cubicBezTo>
                    <a:pt x="77500" y="43002"/>
                    <a:pt x="64584" y="47302"/>
                    <a:pt x="55972" y="55903"/>
                  </a:cubicBezTo>
                  <a:cubicBezTo>
                    <a:pt x="47361" y="64503"/>
                    <a:pt x="43056" y="77404"/>
                    <a:pt x="43056" y="94605"/>
                  </a:cubicBezTo>
                  <a:cubicBezTo>
                    <a:pt x="43056" y="136173"/>
                    <a:pt x="66019" y="192076"/>
                    <a:pt x="104769" y="250845"/>
                  </a:cubicBezTo>
                  <a:cubicBezTo>
                    <a:pt x="124862" y="223611"/>
                    <a:pt x="147825" y="197810"/>
                    <a:pt x="173658" y="173442"/>
                  </a:cubicBezTo>
                  <a:cubicBezTo>
                    <a:pt x="198057" y="147640"/>
                    <a:pt x="223891" y="124706"/>
                    <a:pt x="251159" y="104638"/>
                  </a:cubicBezTo>
                  <a:cubicBezTo>
                    <a:pt x="192316" y="65937"/>
                    <a:pt x="136343" y="43002"/>
                    <a:pt x="94723" y="43002"/>
                  </a:cubicBezTo>
                  <a:close/>
                  <a:moveTo>
                    <a:pt x="94723" y="0"/>
                  </a:moveTo>
                  <a:cubicBezTo>
                    <a:pt x="146390" y="0"/>
                    <a:pt x="216714" y="28668"/>
                    <a:pt x="287039" y="77404"/>
                  </a:cubicBezTo>
                  <a:cubicBezTo>
                    <a:pt x="357364" y="28668"/>
                    <a:pt x="427688" y="0"/>
                    <a:pt x="479355" y="0"/>
                  </a:cubicBezTo>
                  <a:cubicBezTo>
                    <a:pt x="508059" y="0"/>
                    <a:pt x="532457" y="8600"/>
                    <a:pt x="548245" y="25801"/>
                  </a:cubicBezTo>
                  <a:cubicBezTo>
                    <a:pt x="597041" y="73104"/>
                    <a:pt x="574078" y="176309"/>
                    <a:pt x="496578" y="286681"/>
                  </a:cubicBezTo>
                  <a:cubicBezTo>
                    <a:pt x="574078" y="397053"/>
                    <a:pt x="597041" y="500257"/>
                    <a:pt x="548245" y="547560"/>
                  </a:cubicBezTo>
                  <a:cubicBezTo>
                    <a:pt x="532457" y="564761"/>
                    <a:pt x="508059" y="573361"/>
                    <a:pt x="479355" y="573361"/>
                  </a:cubicBezTo>
                  <a:cubicBezTo>
                    <a:pt x="427688" y="573361"/>
                    <a:pt x="357364" y="544693"/>
                    <a:pt x="287039" y="495957"/>
                  </a:cubicBezTo>
                  <a:cubicBezTo>
                    <a:pt x="216714" y="544693"/>
                    <a:pt x="146390" y="573361"/>
                    <a:pt x="94723" y="573361"/>
                  </a:cubicBezTo>
                  <a:cubicBezTo>
                    <a:pt x="66019" y="573361"/>
                    <a:pt x="41621" y="564761"/>
                    <a:pt x="25833" y="547560"/>
                  </a:cubicBezTo>
                  <a:cubicBezTo>
                    <a:pt x="8611" y="531792"/>
                    <a:pt x="0" y="507425"/>
                    <a:pt x="0" y="478756"/>
                  </a:cubicBezTo>
                  <a:cubicBezTo>
                    <a:pt x="0" y="427154"/>
                    <a:pt x="28704" y="356917"/>
                    <a:pt x="77500" y="286681"/>
                  </a:cubicBezTo>
                  <a:cubicBezTo>
                    <a:pt x="28704" y="216444"/>
                    <a:pt x="0" y="146207"/>
                    <a:pt x="0" y="94605"/>
                  </a:cubicBezTo>
                  <a:cubicBezTo>
                    <a:pt x="0" y="65937"/>
                    <a:pt x="8611" y="41569"/>
                    <a:pt x="25833" y="25801"/>
                  </a:cubicBezTo>
                  <a:cubicBezTo>
                    <a:pt x="41621" y="8600"/>
                    <a:pt x="66019" y="0"/>
                    <a:pt x="94723" y="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19050" tIns="19050" rIns="19050" bIns="1905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228600">
                <a:defRPr i="0" spc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750">
                <a:solidFill>
                  <a:schemeClr val="bg1"/>
                </a:solidFill>
              </a:endParaRPr>
            </a:p>
          </p:txBody>
        </p:sp>
        <p:sp>
          <p:nvSpPr>
            <p:cNvPr id="26" name="Shape 7263"/>
            <p:cNvSpPr/>
            <p:nvPr/>
          </p:nvSpPr>
          <p:spPr>
            <a:xfrm>
              <a:off x="4852715" y="5022907"/>
              <a:ext cx="133350" cy="133235"/>
            </a:xfrm>
            <a:custGeom>
              <a:avLst/>
              <a:gdLst>
                <a:gd name="connsiteX0" fmla="*/ 287026 w 573852"/>
                <a:gd name="connsiteY0" fmla="*/ 374041 h 573361"/>
                <a:gd name="connsiteX1" fmla="*/ 297027 w 573852"/>
                <a:gd name="connsiteY1" fmla="*/ 383352 h 573361"/>
                <a:gd name="connsiteX2" fmla="*/ 287026 w 573852"/>
                <a:gd name="connsiteY2" fmla="*/ 392663 h 573361"/>
                <a:gd name="connsiteX3" fmla="*/ 277025 w 573852"/>
                <a:gd name="connsiteY3" fmla="*/ 383352 h 573361"/>
                <a:gd name="connsiteX4" fmla="*/ 287026 w 573852"/>
                <a:gd name="connsiteY4" fmla="*/ 374041 h 573361"/>
                <a:gd name="connsiteX5" fmla="*/ 469309 w 573852"/>
                <a:gd name="connsiteY5" fmla="*/ 322516 h 573361"/>
                <a:gd name="connsiteX6" fmla="*/ 400419 w 573852"/>
                <a:gd name="connsiteY6" fmla="*/ 399919 h 573361"/>
                <a:gd name="connsiteX7" fmla="*/ 322919 w 573852"/>
                <a:gd name="connsiteY7" fmla="*/ 468723 h 573361"/>
                <a:gd name="connsiteX8" fmla="*/ 479355 w 573852"/>
                <a:gd name="connsiteY8" fmla="*/ 530359 h 573361"/>
                <a:gd name="connsiteX9" fmla="*/ 518105 w 573852"/>
                <a:gd name="connsiteY9" fmla="*/ 517458 h 573361"/>
                <a:gd name="connsiteX10" fmla="*/ 469309 w 573852"/>
                <a:gd name="connsiteY10" fmla="*/ 322516 h 573361"/>
                <a:gd name="connsiteX11" fmla="*/ 104769 w 573852"/>
                <a:gd name="connsiteY11" fmla="*/ 322516 h 573361"/>
                <a:gd name="connsiteX12" fmla="*/ 43056 w 573852"/>
                <a:gd name="connsiteY12" fmla="*/ 478756 h 573361"/>
                <a:gd name="connsiteX13" fmla="*/ 55972 w 573852"/>
                <a:gd name="connsiteY13" fmla="*/ 517458 h 573361"/>
                <a:gd name="connsiteX14" fmla="*/ 94723 w 573852"/>
                <a:gd name="connsiteY14" fmla="*/ 530359 h 573361"/>
                <a:gd name="connsiteX15" fmla="*/ 251159 w 573852"/>
                <a:gd name="connsiteY15" fmla="*/ 468723 h 573361"/>
                <a:gd name="connsiteX16" fmla="*/ 173658 w 573852"/>
                <a:gd name="connsiteY16" fmla="*/ 399919 h 573361"/>
                <a:gd name="connsiteX17" fmla="*/ 104769 w 573852"/>
                <a:gd name="connsiteY17" fmla="*/ 322516 h 573361"/>
                <a:gd name="connsiteX18" fmla="*/ 231082 w 573852"/>
                <a:gd name="connsiteY18" fmla="*/ 186446 h 573361"/>
                <a:gd name="connsiteX19" fmla="*/ 342970 w 573852"/>
                <a:gd name="connsiteY19" fmla="*/ 186446 h 573361"/>
                <a:gd name="connsiteX20" fmla="*/ 355880 w 573852"/>
                <a:gd name="connsiteY20" fmla="*/ 200773 h 573361"/>
                <a:gd name="connsiteX21" fmla="*/ 355880 w 573852"/>
                <a:gd name="connsiteY21" fmla="*/ 351208 h 573361"/>
                <a:gd name="connsiteX22" fmla="*/ 342970 w 573852"/>
                <a:gd name="connsiteY22" fmla="*/ 365535 h 573361"/>
                <a:gd name="connsiteX23" fmla="*/ 231082 w 573852"/>
                <a:gd name="connsiteY23" fmla="*/ 365535 h 573361"/>
                <a:gd name="connsiteX24" fmla="*/ 218172 w 573852"/>
                <a:gd name="connsiteY24" fmla="*/ 351208 h 573361"/>
                <a:gd name="connsiteX25" fmla="*/ 218172 w 573852"/>
                <a:gd name="connsiteY25" fmla="*/ 200773 h 573361"/>
                <a:gd name="connsiteX26" fmla="*/ 231082 w 573852"/>
                <a:gd name="connsiteY26" fmla="*/ 186446 h 573361"/>
                <a:gd name="connsiteX27" fmla="*/ 231066 w 573852"/>
                <a:gd name="connsiteY27" fmla="*/ 172008 h 573361"/>
                <a:gd name="connsiteX28" fmla="*/ 203798 w 573852"/>
                <a:gd name="connsiteY28" fmla="*/ 200676 h 573361"/>
                <a:gd name="connsiteX29" fmla="*/ 203798 w 573852"/>
                <a:gd name="connsiteY29" fmla="*/ 372685 h 573361"/>
                <a:gd name="connsiteX30" fmla="*/ 231066 w 573852"/>
                <a:gd name="connsiteY30" fmla="*/ 401353 h 573361"/>
                <a:gd name="connsiteX31" fmla="*/ 343012 w 573852"/>
                <a:gd name="connsiteY31" fmla="*/ 401353 h 573361"/>
                <a:gd name="connsiteX32" fmla="*/ 370280 w 573852"/>
                <a:gd name="connsiteY32" fmla="*/ 372685 h 573361"/>
                <a:gd name="connsiteX33" fmla="*/ 370280 w 573852"/>
                <a:gd name="connsiteY33" fmla="*/ 200676 h 573361"/>
                <a:gd name="connsiteX34" fmla="*/ 343012 w 573852"/>
                <a:gd name="connsiteY34" fmla="*/ 172008 h 573361"/>
                <a:gd name="connsiteX35" fmla="*/ 479355 w 573852"/>
                <a:gd name="connsiteY35" fmla="*/ 43002 h 573361"/>
                <a:gd name="connsiteX36" fmla="*/ 322919 w 573852"/>
                <a:gd name="connsiteY36" fmla="*/ 104638 h 573361"/>
                <a:gd name="connsiteX37" fmla="*/ 400419 w 573852"/>
                <a:gd name="connsiteY37" fmla="*/ 173442 h 573361"/>
                <a:gd name="connsiteX38" fmla="*/ 469309 w 573852"/>
                <a:gd name="connsiteY38" fmla="*/ 250845 h 573361"/>
                <a:gd name="connsiteX39" fmla="*/ 518105 w 573852"/>
                <a:gd name="connsiteY39" fmla="*/ 55903 h 573361"/>
                <a:gd name="connsiteX40" fmla="*/ 479355 w 573852"/>
                <a:gd name="connsiteY40" fmla="*/ 43002 h 573361"/>
                <a:gd name="connsiteX41" fmla="*/ 94723 w 573852"/>
                <a:gd name="connsiteY41" fmla="*/ 43002 h 573361"/>
                <a:gd name="connsiteX42" fmla="*/ 55972 w 573852"/>
                <a:gd name="connsiteY42" fmla="*/ 55903 h 573361"/>
                <a:gd name="connsiteX43" fmla="*/ 43056 w 573852"/>
                <a:gd name="connsiteY43" fmla="*/ 94605 h 573361"/>
                <a:gd name="connsiteX44" fmla="*/ 104769 w 573852"/>
                <a:gd name="connsiteY44" fmla="*/ 250845 h 573361"/>
                <a:gd name="connsiteX45" fmla="*/ 173658 w 573852"/>
                <a:gd name="connsiteY45" fmla="*/ 173442 h 573361"/>
                <a:gd name="connsiteX46" fmla="*/ 251159 w 573852"/>
                <a:gd name="connsiteY46" fmla="*/ 104638 h 573361"/>
                <a:gd name="connsiteX47" fmla="*/ 94723 w 573852"/>
                <a:gd name="connsiteY47" fmla="*/ 43002 h 573361"/>
                <a:gd name="connsiteX48" fmla="*/ 94723 w 573852"/>
                <a:gd name="connsiteY48" fmla="*/ 0 h 573361"/>
                <a:gd name="connsiteX49" fmla="*/ 287039 w 573852"/>
                <a:gd name="connsiteY49" fmla="*/ 77404 h 573361"/>
                <a:gd name="connsiteX50" fmla="*/ 479355 w 573852"/>
                <a:gd name="connsiteY50" fmla="*/ 0 h 573361"/>
                <a:gd name="connsiteX51" fmla="*/ 548245 w 573852"/>
                <a:gd name="connsiteY51" fmla="*/ 25801 h 573361"/>
                <a:gd name="connsiteX52" fmla="*/ 496578 w 573852"/>
                <a:gd name="connsiteY52" fmla="*/ 286681 h 573361"/>
                <a:gd name="connsiteX53" fmla="*/ 548245 w 573852"/>
                <a:gd name="connsiteY53" fmla="*/ 547560 h 573361"/>
                <a:gd name="connsiteX54" fmla="*/ 479355 w 573852"/>
                <a:gd name="connsiteY54" fmla="*/ 573361 h 573361"/>
                <a:gd name="connsiteX55" fmla="*/ 287039 w 573852"/>
                <a:gd name="connsiteY55" fmla="*/ 495957 h 573361"/>
                <a:gd name="connsiteX56" fmla="*/ 94723 w 573852"/>
                <a:gd name="connsiteY56" fmla="*/ 573361 h 573361"/>
                <a:gd name="connsiteX57" fmla="*/ 25833 w 573852"/>
                <a:gd name="connsiteY57" fmla="*/ 547560 h 573361"/>
                <a:gd name="connsiteX58" fmla="*/ 0 w 573852"/>
                <a:gd name="connsiteY58" fmla="*/ 478756 h 573361"/>
                <a:gd name="connsiteX59" fmla="*/ 77500 w 573852"/>
                <a:gd name="connsiteY59" fmla="*/ 286681 h 573361"/>
                <a:gd name="connsiteX60" fmla="*/ 0 w 573852"/>
                <a:gd name="connsiteY60" fmla="*/ 94605 h 573361"/>
                <a:gd name="connsiteX61" fmla="*/ 25833 w 573852"/>
                <a:gd name="connsiteY61" fmla="*/ 25801 h 573361"/>
                <a:gd name="connsiteX62" fmla="*/ 94723 w 573852"/>
                <a:gd name="connsiteY62" fmla="*/ 0 h 573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573852" h="573361">
                  <a:moveTo>
                    <a:pt x="287026" y="374041"/>
                  </a:moveTo>
                  <a:cubicBezTo>
                    <a:pt x="292549" y="374041"/>
                    <a:pt x="297027" y="378210"/>
                    <a:pt x="297027" y="383352"/>
                  </a:cubicBezTo>
                  <a:cubicBezTo>
                    <a:pt x="297027" y="388494"/>
                    <a:pt x="292549" y="392663"/>
                    <a:pt x="287026" y="392663"/>
                  </a:cubicBezTo>
                  <a:cubicBezTo>
                    <a:pt x="281503" y="392663"/>
                    <a:pt x="277025" y="388494"/>
                    <a:pt x="277025" y="383352"/>
                  </a:cubicBezTo>
                  <a:cubicBezTo>
                    <a:pt x="277025" y="378210"/>
                    <a:pt x="281503" y="374041"/>
                    <a:pt x="287026" y="374041"/>
                  </a:cubicBezTo>
                  <a:close/>
                  <a:moveTo>
                    <a:pt x="469309" y="322516"/>
                  </a:moveTo>
                  <a:cubicBezTo>
                    <a:pt x="449216" y="348317"/>
                    <a:pt x="426253" y="374118"/>
                    <a:pt x="400419" y="399919"/>
                  </a:cubicBezTo>
                  <a:cubicBezTo>
                    <a:pt x="376021" y="425721"/>
                    <a:pt x="350188" y="448655"/>
                    <a:pt x="322919" y="468723"/>
                  </a:cubicBezTo>
                  <a:cubicBezTo>
                    <a:pt x="381762" y="507425"/>
                    <a:pt x="437735" y="530359"/>
                    <a:pt x="479355" y="530359"/>
                  </a:cubicBezTo>
                  <a:cubicBezTo>
                    <a:pt x="496578" y="530359"/>
                    <a:pt x="509494" y="526059"/>
                    <a:pt x="518105" y="517458"/>
                  </a:cubicBezTo>
                  <a:cubicBezTo>
                    <a:pt x="546809" y="490224"/>
                    <a:pt x="529587" y="412820"/>
                    <a:pt x="469309" y="322516"/>
                  </a:cubicBezTo>
                  <a:close/>
                  <a:moveTo>
                    <a:pt x="104769" y="322516"/>
                  </a:moveTo>
                  <a:cubicBezTo>
                    <a:pt x="66019" y="381285"/>
                    <a:pt x="43056" y="437188"/>
                    <a:pt x="43056" y="478756"/>
                  </a:cubicBezTo>
                  <a:cubicBezTo>
                    <a:pt x="43056" y="495957"/>
                    <a:pt x="47361" y="508858"/>
                    <a:pt x="55972" y="517458"/>
                  </a:cubicBezTo>
                  <a:cubicBezTo>
                    <a:pt x="64584" y="526059"/>
                    <a:pt x="77500" y="530359"/>
                    <a:pt x="94723" y="530359"/>
                  </a:cubicBezTo>
                  <a:cubicBezTo>
                    <a:pt x="136343" y="530359"/>
                    <a:pt x="192316" y="507425"/>
                    <a:pt x="251159" y="468723"/>
                  </a:cubicBezTo>
                  <a:cubicBezTo>
                    <a:pt x="223891" y="448655"/>
                    <a:pt x="198057" y="425721"/>
                    <a:pt x="173658" y="399919"/>
                  </a:cubicBezTo>
                  <a:cubicBezTo>
                    <a:pt x="147825" y="375551"/>
                    <a:pt x="124862" y="348317"/>
                    <a:pt x="104769" y="322516"/>
                  </a:cubicBezTo>
                  <a:close/>
                  <a:moveTo>
                    <a:pt x="231082" y="186446"/>
                  </a:moveTo>
                  <a:lnTo>
                    <a:pt x="342970" y="186446"/>
                  </a:lnTo>
                  <a:cubicBezTo>
                    <a:pt x="350142" y="186446"/>
                    <a:pt x="355880" y="192177"/>
                    <a:pt x="355880" y="200773"/>
                  </a:cubicBezTo>
                  <a:lnTo>
                    <a:pt x="355880" y="351208"/>
                  </a:lnTo>
                  <a:cubicBezTo>
                    <a:pt x="355880" y="359804"/>
                    <a:pt x="350142" y="365535"/>
                    <a:pt x="342970" y="365535"/>
                  </a:cubicBezTo>
                  <a:lnTo>
                    <a:pt x="231082" y="365535"/>
                  </a:lnTo>
                  <a:cubicBezTo>
                    <a:pt x="223910" y="365535"/>
                    <a:pt x="218172" y="359804"/>
                    <a:pt x="218172" y="351208"/>
                  </a:cubicBezTo>
                  <a:lnTo>
                    <a:pt x="218172" y="200773"/>
                  </a:lnTo>
                  <a:cubicBezTo>
                    <a:pt x="218172" y="192177"/>
                    <a:pt x="223910" y="186446"/>
                    <a:pt x="231082" y="186446"/>
                  </a:cubicBezTo>
                  <a:close/>
                  <a:moveTo>
                    <a:pt x="231066" y="172008"/>
                  </a:moveTo>
                  <a:cubicBezTo>
                    <a:pt x="216714" y="172008"/>
                    <a:pt x="203798" y="184909"/>
                    <a:pt x="203798" y="200676"/>
                  </a:cubicBezTo>
                  <a:lnTo>
                    <a:pt x="203798" y="372685"/>
                  </a:lnTo>
                  <a:cubicBezTo>
                    <a:pt x="203798" y="388452"/>
                    <a:pt x="216714" y="401353"/>
                    <a:pt x="231066" y="401353"/>
                  </a:cubicBezTo>
                  <a:lnTo>
                    <a:pt x="343012" y="401353"/>
                  </a:lnTo>
                  <a:cubicBezTo>
                    <a:pt x="357364" y="401353"/>
                    <a:pt x="370280" y="388452"/>
                    <a:pt x="370280" y="372685"/>
                  </a:cubicBezTo>
                  <a:lnTo>
                    <a:pt x="370280" y="200676"/>
                  </a:lnTo>
                  <a:cubicBezTo>
                    <a:pt x="370280" y="184909"/>
                    <a:pt x="357364" y="172008"/>
                    <a:pt x="343012" y="172008"/>
                  </a:cubicBezTo>
                  <a:close/>
                  <a:moveTo>
                    <a:pt x="479355" y="43002"/>
                  </a:moveTo>
                  <a:cubicBezTo>
                    <a:pt x="437735" y="43002"/>
                    <a:pt x="381762" y="65937"/>
                    <a:pt x="322919" y="104638"/>
                  </a:cubicBezTo>
                  <a:cubicBezTo>
                    <a:pt x="350188" y="124706"/>
                    <a:pt x="376021" y="147640"/>
                    <a:pt x="400419" y="173442"/>
                  </a:cubicBezTo>
                  <a:cubicBezTo>
                    <a:pt x="426253" y="199243"/>
                    <a:pt x="449216" y="225044"/>
                    <a:pt x="469309" y="250845"/>
                  </a:cubicBezTo>
                  <a:cubicBezTo>
                    <a:pt x="529587" y="160541"/>
                    <a:pt x="546809" y="83137"/>
                    <a:pt x="518105" y="55903"/>
                  </a:cubicBezTo>
                  <a:cubicBezTo>
                    <a:pt x="510929" y="47302"/>
                    <a:pt x="496578" y="43002"/>
                    <a:pt x="479355" y="43002"/>
                  </a:cubicBezTo>
                  <a:close/>
                  <a:moveTo>
                    <a:pt x="94723" y="43002"/>
                  </a:moveTo>
                  <a:cubicBezTo>
                    <a:pt x="77500" y="43002"/>
                    <a:pt x="64584" y="47302"/>
                    <a:pt x="55972" y="55903"/>
                  </a:cubicBezTo>
                  <a:cubicBezTo>
                    <a:pt x="47361" y="64503"/>
                    <a:pt x="43056" y="77404"/>
                    <a:pt x="43056" y="94605"/>
                  </a:cubicBezTo>
                  <a:cubicBezTo>
                    <a:pt x="43056" y="136173"/>
                    <a:pt x="66019" y="192076"/>
                    <a:pt x="104769" y="250845"/>
                  </a:cubicBezTo>
                  <a:cubicBezTo>
                    <a:pt x="124862" y="223611"/>
                    <a:pt x="147825" y="197810"/>
                    <a:pt x="173658" y="173442"/>
                  </a:cubicBezTo>
                  <a:cubicBezTo>
                    <a:pt x="198057" y="147640"/>
                    <a:pt x="223891" y="124706"/>
                    <a:pt x="251159" y="104638"/>
                  </a:cubicBezTo>
                  <a:cubicBezTo>
                    <a:pt x="192316" y="65937"/>
                    <a:pt x="136343" y="43002"/>
                    <a:pt x="94723" y="43002"/>
                  </a:cubicBezTo>
                  <a:close/>
                  <a:moveTo>
                    <a:pt x="94723" y="0"/>
                  </a:moveTo>
                  <a:cubicBezTo>
                    <a:pt x="146390" y="0"/>
                    <a:pt x="216714" y="28668"/>
                    <a:pt x="287039" y="77404"/>
                  </a:cubicBezTo>
                  <a:cubicBezTo>
                    <a:pt x="357364" y="28668"/>
                    <a:pt x="427688" y="0"/>
                    <a:pt x="479355" y="0"/>
                  </a:cubicBezTo>
                  <a:cubicBezTo>
                    <a:pt x="508059" y="0"/>
                    <a:pt x="532457" y="8600"/>
                    <a:pt x="548245" y="25801"/>
                  </a:cubicBezTo>
                  <a:cubicBezTo>
                    <a:pt x="597041" y="73104"/>
                    <a:pt x="574078" y="176309"/>
                    <a:pt x="496578" y="286681"/>
                  </a:cubicBezTo>
                  <a:cubicBezTo>
                    <a:pt x="574078" y="397053"/>
                    <a:pt x="597041" y="500257"/>
                    <a:pt x="548245" y="547560"/>
                  </a:cubicBezTo>
                  <a:cubicBezTo>
                    <a:pt x="532457" y="564761"/>
                    <a:pt x="508059" y="573361"/>
                    <a:pt x="479355" y="573361"/>
                  </a:cubicBezTo>
                  <a:cubicBezTo>
                    <a:pt x="427688" y="573361"/>
                    <a:pt x="357364" y="544693"/>
                    <a:pt x="287039" y="495957"/>
                  </a:cubicBezTo>
                  <a:cubicBezTo>
                    <a:pt x="216714" y="544693"/>
                    <a:pt x="146390" y="573361"/>
                    <a:pt x="94723" y="573361"/>
                  </a:cubicBezTo>
                  <a:cubicBezTo>
                    <a:pt x="66019" y="573361"/>
                    <a:pt x="41621" y="564761"/>
                    <a:pt x="25833" y="547560"/>
                  </a:cubicBezTo>
                  <a:cubicBezTo>
                    <a:pt x="8611" y="531792"/>
                    <a:pt x="0" y="507425"/>
                    <a:pt x="0" y="478756"/>
                  </a:cubicBezTo>
                  <a:cubicBezTo>
                    <a:pt x="0" y="427154"/>
                    <a:pt x="28704" y="356917"/>
                    <a:pt x="77500" y="286681"/>
                  </a:cubicBezTo>
                  <a:cubicBezTo>
                    <a:pt x="28704" y="216444"/>
                    <a:pt x="0" y="146207"/>
                    <a:pt x="0" y="94605"/>
                  </a:cubicBezTo>
                  <a:cubicBezTo>
                    <a:pt x="0" y="65937"/>
                    <a:pt x="8611" y="41569"/>
                    <a:pt x="25833" y="25801"/>
                  </a:cubicBezTo>
                  <a:cubicBezTo>
                    <a:pt x="41621" y="8600"/>
                    <a:pt x="66019" y="0"/>
                    <a:pt x="94723" y="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19050" tIns="19050" rIns="19050" bIns="1905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228600">
                <a:defRPr i="0" spc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75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23"/>
          <p:cNvSpPr txBox="1"/>
          <p:nvPr>
            <p:custDataLst>
              <p:tags r:id="rId1"/>
            </p:custDataLst>
          </p:nvPr>
        </p:nvSpPr>
        <p:spPr>
          <a:xfrm>
            <a:off x="275590" y="1887220"/>
            <a:ext cx="4064635" cy="9283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defRPr sz="1400">
                <a:latin typeface="Goudy Old Style" panose="02020502050305020303"/>
                <a:ea typeface="Goudy Old Style" panose="02020502050305020303"/>
                <a:cs typeface="Goudy Old Style" panose="02020502050305020303"/>
                <a:sym typeface="Goudy Old Style" panose="02020502050305020303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zh-CN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提高工作效率和团队协作能力</a:t>
            </a:r>
            <a:r>
              <a:rPr lang="zh-CN" altLang="en-US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；</a:t>
            </a:r>
            <a:r>
              <a:rPr lang="en-US" altLang="zh-CN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 </a:t>
            </a:r>
            <a:endParaRPr lang="en-US" altLang="zh-CN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灵活应对需求变化</a:t>
            </a:r>
            <a:r>
              <a:rPr lang="zh-CN" altLang="en-US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；</a:t>
            </a:r>
            <a:r>
              <a:rPr lang="en-US" altLang="zh-CN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 </a:t>
            </a:r>
            <a:endParaRPr lang="en-US" altLang="zh-CN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提升团队成员的参与度和积极性</a:t>
            </a:r>
            <a:r>
              <a:rPr lang="zh-CN" altLang="en-US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；</a:t>
            </a:r>
            <a:r>
              <a:rPr lang="en-US" altLang="zh-CN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 </a:t>
            </a:r>
            <a:endParaRPr lang="en-US" altLang="zh-CN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3" name="Rectangle 35"/>
          <p:cNvSpPr txBox="1"/>
          <p:nvPr>
            <p:custDataLst>
              <p:tags r:id="rId2"/>
            </p:custDataLst>
          </p:nvPr>
        </p:nvSpPr>
        <p:spPr>
          <a:xfrm>
            <a:off x="226060" y="165100"/>
            <a:ext cx="3661410" cy="5708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ts val="1400"/>
              </a:lnSpc>
              <a:defRPr sz="10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altLang="zh-CN" sz="240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01 极速空间服务</a:t>
            </a:r>
            <a:endParaRPr lang="en-US" altLang="zh-CN" sz="2400">
              <a:solidFill>
                <a:schemeClr val="bg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游戏机, 棕榈, 塔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6" descr="电商网站蓝色外发光科技感光圈 PNG搜索...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2" t="18334" r="16562" b="14687"/>
          <a:stretch>
            <a:fillRect/>
          </a:stretch>
        </p:blipFill>
        <p:spPr bwMode="auto">
          <a:xfrm>
            <a:off x="783771" y="903333"/>
            <a:ext cx="5203485" cy="539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1850605" y="2276825"/>
            <a:ext cx="306981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>
                <a:solidFill>
                  <a:srgbClr val="55A3AD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02</a:t>
            </a:r>
            <a:endParaRPr lang="zh-CN" altLang="en-US" sz="16600" dirty="0">
              <a:solidFill>
                <a:srgbClr val="55A3AD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758815" y="2964180"/>
            <a:ext cx="541083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工作成绩展示</a:t>
            </a:r>
            <a:endParaRPr lang="zh-CN" altLang="en-US" sz="6600" dirty="0">
              <a:solidFill>
                <a:schemeClr val="bg1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353_1*l_h_i*1_1_2"/>
  <p:tag name="KSO_WM_TEMPLATE_CATEGORY" val="diagram"/>
  <p:tag name="KSO_WM_TEMPLATE_INDEX" val="20231353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374.0294488188976,&quot;width&quot;:861.098661417322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14,&quot;transparency&quot;:0},&quot;type&quot;:1},&quot;shadow&quot;:{&quot;brightness&quot;:-0.25,&quot;colorType&quot;:1,&quot;foreColorIndex&quot;:5,&quot;transparency&quot;:0.8600000143051147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319_6*m_i*1_1"/>
  <p:tag name="KSO_WM_TEMPLATE_CATEGORY" val="diagram"/>
  <p:tag name="KSO_WM_TEMPLATE_INDEX" val="20230319"/>
  <p:tag name="KSO_WM_UNIT_LAYERLEVEL" val="1_1"/>
  <p:tag name="KSO_WM_TAG_VERSION" val="3.0"/>
  <p:tag name="KSO_WM_DIAGRAM_VERSION" val="3"/>
  <p:tag name="KSO_WM_DIAGRAM_COLOR_TRICK" val="2"/>
  <p:tag name="KSO_WM_DIAGRAM_COLOR_TEXT_CAN_REMOVE" val="n"/>
  <p:tag name="KSO_WM_UNIT_TYPE" val="m_i"/>
  <p:tag name="KSO_WM_UNIT_INDEX" val="1_1"/>
  <p:tag name="KSO_WM_DIAGRAM_MAX_ITEMCNT" val="8"/>
  <p:tag name="KSO_WM_DIAGRAM_MIN_ITEMCNT" val="2"/>
  <p:tag name="KSO_WM_DIAGRAM_VIRTUALLY_FRAME" val="{&quot;height&quot;:378.4,&quot;width&quot;:846.4872440944882}"/>
  <p:tag name="KSO_WM_DIAGRAM_COLOR_MATCH_VALUE" val="{&quot;shape&quot;:{&quot;fill&quot;:{&quot;type&quot;:0},&quot;glow&quot;:{&quot;colorType&quot;:0},&quot;line&quot;:{&quot;gradient&quot;:[{&quot;brightness&quot;:0.949999988079071,&quot;colorType&quot;:1,&quot;foreColorIndex&quot;:5,&quot;pos&quot;:0,&quot;transparency&quot;:1},{&quot;brightness&quot;:0,&quot;colorType&quot;:1,&quot;foreColorIndex&quot;:5,&quot;pos&quot;:0.6700000166893005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19_6*m_h_a*1_1_1"/>
  <p:tag name="KSO_WM_TEMPLATE_CATEGORY" val="diagram"/>
  <p:tag name="KSO_WM_TEMPLATE_INDEX" val="20230319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1_1"/>
  <p:tag name="KSO_WM_DIAGRAM_VERSION" val="3"/>
  <p:tag name="KSO_WM_DIAGRAM_COLOR_TRICK" val="2"/>
  <p:tag name="KSO_WM_DIAGRAM_COLOR_TEXT_CAN_REMOVE" val="n"/>
  <p:tag name="KSO_WM_UNIT_PRESET_TEXT" val="添加标题"/>
  <p:tag name="KSO_WM_UNIT_FILL_FORE_SCHEMECOLOR_INDEX" val="5"/>
  <p:tag name="KSO_WM_UNIT_LINE_FORE_SCHEMECOLOR_INDEX" val="5"/>
  <p:tag name="KSO_WM_DIAGRAM_MAX_ITEMCNT" val="8"/>
  <p:tag name="KSO_WM_DIAGRAM_MIN_ITEMCNT" val="2"/>
  <p:tag name="KSO_WM_DIAGRAM_VIRTUALLY_FRAME" val="{&quot;height&quot;:378.4,&quot;width&quot;:846.4872440944882}"/>
  <p:tag name="KSO_WM_DIAGRAM_COLOR_MATCH_VALUE" val="{&quot;shape&quot;:{&quot;fill&quot;:{&quot;gradient&quot;:[{&quot;brightness&quot;:0,&quot;colorType&quot;:1,&quot;foreColorIndex&quot;:5,&quot;pos&quot;:0.47999998927116394,&quot;transparency&quot;:0},{&quot;brightness&quot;:0.4000000059604645,&quot;colorType&quot;:1,&quot;foreColorIndex&quot;:5,&quot;pos&quot;:0,&quot;transparency&quot;:0},{&quot;brightness&quot;:0,&quot;colorType&quot;:1,&quot;foreColorIndex&quot;:5,&quot;pos&quot;:0.8100000023841858,&quot;transparency&quot;:0},{&quot;brightness&quot;:0,&quot;colorType&quot;:1,&quot;foreColorIndex&quot;:5,&quot;pos&quot;:1,&quot;transparency&quot;:0}],&quot;type&quot;:3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2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TYPE" val="1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19_6*m_h_i*1_1_1"/>
  <p:tag name="KSO_WM_TEMPLATE_CATEGORY" val="diagram"/>
  <p:tag name="KSO_WM_TEMPLATE_INDEX" val="20230319"/>
  <p:tag name="KSO_WM_UNIT_LAYERLEVEL" val="1_1_1"/>
  <p:tag name="KSO_WM_TAG_VERSION" val="3.0"/>
  <p:tag name="KSO_WM_DIAGRAM_GROUP_CODE" val="m1-1"/>
  <p:tag name="KSO_WM_UNIT_TYPE" val="m_h_i"/>
  <p:tag name="KSO_WM_UNIT_INDEX" val="1_1_1"/>
  <p:tag name="KSO_WM_DIAGRAM_VERSION" val="3"/>
  <p:tag name="KSO_WM_DIAGRAM_COLOR_TRICK" val="2"/>
  <p:tag name="KSO_WM_DIAGRAM_COLOR_TEXT_CAN_REMOVE" val="n"/>
  <p:tag name="KSO_WM_UNIT_FILL_FORE_SCHEMECOLOR_INDEX" val="5"/>
  <p:tag name="KSO_WM_DIAGRAM_MAX_ITEMCNT" val="8"/>
  <p:tag name="KSO_WM_DIAGRAM_MIN_ITEMCNT" val="2"/>
  <p:tag name="KSO_WM_DIAGRAM_VIRTUALLY_FRAME" val="{&quot;height&quot;:378.4,&quot;width&quot;:846.4872440944882}"/>
  <p:tag name="KSO_WM_DIAGRAM_COLOR_MATCH_VALUE" val="{&quot;shape&quot;:{&quot;fill&quot;:{&quot;gradient&quot;:[{&quot;brightness&quot;:0,&quot;colorType&quot;:1,&quot;foreColorIndex&quot;:5,&quot;pos&quot;:0.5400000214576721,&quot;transparency&quot;:0},{&quot;brightness&quot;:0.4000000059604645,&quot;colorType&quot;:1,&quot;foreColorIndex&quot;:5,&quot;pos&quot;:0,&quot;transparency&quot;:0}],&quot;type&quot;:3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5,&quot;pos&quot;:0,&quot;transparency&quot;:0},{&quot;brightness&quot;:0,&quot;colorType&quot;:2,&quot;pos&quot;:1,&quot;rgb&quot;:&quot;#ffffff&quot;,&quot;transparency&quot;:0},{&quot;brightness&quot;:0.800000011920929,&quot;colorType&quot;:1,&quot;foreColorIndex&quot;:5,&quot;pos&quot;:0.7099999785423279,&quot;transparency&quot;:0}],&quot;type&quot;:2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19_6*m_h_a*1_5_1"/>
  <p:tag name="KSO_WM_TEMPLATE_CATEGORY" val="diagram"/>
  <p:tag name="KSO_WM_TEMPLATE_INDEX" val="20230319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5_1"/>
  <p:tag name="KSO_WM_DIAGRAM_VERSION" val="3"/>
  <p:tag name="KSO_WM_DIAGRAM_COLOR_TRICK" val="2"/>
  <p:tag name="KSO_WM_DIAGRAM_COLOR_TEXT_CAN_REMOVE" val="n"/>
  <p:tag name="KSO_WM_UNIT_PRESET_TEXT" val="添加标题"/>
  <p:tag name="KSO_WM_UNIT_FILL_FORE_SCHEMECOLOR_INDEX" val="5"/>
  <p:tag name="KSO_WM_UNIT_LINE_FORE_SCHEMECOLOR_INDEX" val="5"/>
  <p:tag name="KSO_WM_DIAGRAM_MAX_ITEMCNT" val="8"/>
  <p:tag name="KSO_WM_DIAGRAM_MIN_ITEMCNT" val="2"/>
  <p:tag name="KSO_WM_DIAGRAM_VIRTUALLY_FRAME" val="{&quot;height&quot;:378.4,&quot;width&quot;:846.4872440944882}"/>
  <p:tag name="KSO_WM_DIAGRAM_COLOR_MATCH_VALUE" val="{&quot;shape&quot;:{&quot;fill&quot;:{&quot;gradient&quot;:[{&quot;brightness&quot;:0,&quot;colorType&quot;:1,&quot;foreColorIndex&quot;:5,&quot;pos&quot;:0.47999998927116394,&quot;transparency&quot;:0},{&quot;brightness&quot;:0.4000000059604645,&quot;colorType&quot;:1,&quot;foreColorIndex&quot;:5,&quot;pos&quot;:0,&quot;transparency&quot;:0},{&quot;brightness&quot;:0,&quot;colorType&quot;:1,&quot;foreColorIndex&quot;:5,&quot;pos&quot;:0.8100000023841858,&quot;transparency&quot;:0},{&quot;brightness&quot;:0,&quot;colorType&quot;:1,&quot;foreColorIndex&quot;:5,&quot;pos&quot;:1,&quot;transparency&quot;:0}],&quot;type&quot;:3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4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TYPE" val="1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19_6*m_h_i*1_5_1"/>
  <p:tag name="KSO_WM_TEMPLATE_CATEGORY" val="diagram"/>
  <p:tag name="KSO_WM_TEMPLATE_INDEX" val="20230319"/>
  <p:tag name="KSO_WM_UNIT_LAYERLEVEL" val="1_1_1"/>
  <p:tag name="KSO_WM_TAG_VERSION" val="3.0"/>
  <p:tag name="KSO_WM_DIAGRAM_GROUP_CODE" val="m1-1"/>
  <p:tag name="KSO_WM_UNIT_TYPE" val="m_h_i"/>
  <p:tag name="KSO_WM_UNIT_INDEX" val="1_5_1"/>
  <p:tag name="KSO_WM_DIAGRAM_VERSION" val="3"/>
  <p:tag name="KSO_WM_DIAGRAM_COLOR_TRICK" val="2"/>
  <p:tag name="KSO_WM_DIAGRAM_COLOR_TEXT_CAN_REMOVE" val="n"/>
  <p:tag name="KSO_WM_UNIT_FILL_FORE_SCHEMECOLOR_INDEX" val="5"/>
  <p:tag name="KSO_WM_DIAGRAM_MAX_ITEMCNT" val="8"/>
  <p:tag name="KSO_WM_DIAGRAM_MIN_ITEMCNT" val="2"/>
  <p:tag name="KSO_WM_DIAGRAM_VIRTUALLY_FRAME" val="{&quot;height&quot;:378.4,&quot;width&quot;:846.4872440944882}"/>
  <p:tag name="KSO_WM_DIAGRAM_COLOR_MATCH_VALUE" val="{&quot;shape&quot;:{&quot;fill&quot;:{&quot;gradient&quot;:[{&quot;brightness&quot;:0,&quot;colorType&quot;:1,&quot;foreColorIndex&quot;:5,&quot;pos&quot;:0.5400000214576721,&quot;transparency&quot;:0},{&quot;brightness&quot;:0.4000000059604645,&quot;colorType&quot;:1,&quot;foreColorIndex&quot;:5,&quot;pos&quot;:0,&quot;transparency&quot;:0}],&quot;type&quot;:3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5,&quot;pos&quot;:0,&quot;transparency&quot;:0},{&quot;brightness&quot;:0,&quot;colorType&quot;:2,&quot;pos&quot;:1,&quot;rgb&quot;:&quot;#ffffff&quot;,&quot;transparency&quot;:0},{&quot;brightness&quot;:0.800000011920929,&quot;colorType&quot;:1,&quot;foreColorIndex&quot;:5,&quot;pos&quot;:0.7099999785423279,&quot;transparency&quot;:0}],&quot;type&quot;:2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5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TYPE" val="1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19_6*m_h_i*1_2_1"/>
  <p:tag name="KSO_WM_TEMPLATE_CATEGORY" val="diagram"/>
  <p:tag name="KSO_WM_TEMPLATE_INDEX" val="20230319"/>
  <p:tag name="KSO_WM_UNIT_LAYERLEVEL" val="1_1_1"/>
  <p:tag name="KSO_WM_TAG_VERSION" val="3.0"/>
  <p:tag name="KSO_WM_DIAGRAM_GROUP_CODE" val="m1-1"/>
  <p:tag name="KSO_WM_UNIT_TYPE" val="m_h_i"/>
  <p:tag name="KSO_WM_UNIT_INDEX" val="1_2_1"/>
  <p:tag name="KSO_WM_DIAGRAM_VERSION" val="3"/>
  <p:tag name="KSO_WM_DIAGRAM_COLOR_TRICK" val="2"/>
  <p:tag name="KSO_WM_DIAGRAM_COLOR_TEXT_CAN_REMOVE" val="n"/>
  <p:tag name="KSO_WM_UNIT_FILL_FORE_SCHEMECOLOR_INDEX" val="8"/>
  <p:tag name="KSO_WM_DIAGRAM_MAX_ITEMCNT" val="8"/>
  <p:tag name="KSO_WM_DIAGRAM_MIN_ITEMCNT" val="2"/>
  <p:tag name="KSO_WM_DIAGRAM_VIRTUALLY_FRAME" val="{&quot;height&quot;:378.4,&quot;width&quot;:846.4872440944882}"/>
  <p:tag name="KSO_WM_DIAGRAM_COLOR_MATCH_VALUE" val="{&quot;shape&quot;:{&quot;fill&quot;:{&quot;gradient&quot;:[{&quot;brightness&quot;:0,&quot;colorType&quot;:1,&quot;foreColorIndex&quot;:8,&quot;pos&quot;:0.5400000214576721,&quot;transparency&quot;:0},{&quot;brightness&quot;:0.800000011920929,&quot;colorType&quot;:1,&quot;foreColorIndex&quot;:8,&quot;pos&quot;:0,&quot;transparency&quot;:0},{&quot;brightness&quot;:0,&quot;colorType&quot;:1,&quot;foreColorIndex&quot;:8,&quot;pos&quot;:0.8100000023841858,&quot;transparency&quot;:0},{&quot;brightness&quot;:0.4000000059604645,&quot;colorType&quot;:1,&quot;foreColorIndex&quot;:8,&quot;pos&quot;:1,&quot;transparency&quot;:0}],&quot;type&quot;:3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8,&quot;pos&quot;:0,&quot;transparency&quot;:0},{&quot;brightness&quot;:0,&quot;colorType&quot;:2,&quot;pos&quot;:1,&quot;rgb&quot;:&quot;#ffffff&quot;,&quot;transparency&quot;:0},{&quot;brightness&quot;:0.800000011920929,&quot;colorType&quot;:1,&quot;foreColorIndex&quot;:8,&quot;pos&quot;:0.7099999785423279,&quot;transparency&quot;:0}],&quot;type&quot;:2},&quot;shadow&quot;:{&quot;brightness&quot;:0,&quot;colorType&quot;:1,&quot;foreColorIndex&quot;:8,&quot;transparency&quot;:0.54000002145767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19_6*m_h_a*1_2_1"/>
  <p:tag name="KSO_WM_TEMPLATE_CATEGORY" val="diagram"/>
  <p:tag name="KSO_WM_TEMPLATE_INDEX" val="20230319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2_1"/>
  <p:tag name="KSO_WM_DIAGRAM_VERSION" val="3"/>
  <p:tag name="KSO_WM_DIAGRAM_COLOR_TRICK" val="2"/>
  <p:tag name="KSO_WM_DIAGRAM_COLOR_TEXT_CAN_REMOVE" val="n"/>
  <p:tag name="KSO_WM_UNIT_VALUE" val="6"/>
  <p:tag name="KSO_WM_UNIT_PRESET_TEXT" val="添加标题"/>
  <p:tag name="KSO_WM_UNIT_FILL_FORE_SCHEMECOLOR_INDEX" val="8"/>
  <p:tag name="KSO_WM_UNIT_LINE_FORE_SCHEMECOLOR_INDEX" val="8"/>
  <p:tag name="KSO_WM_DIAGRAM_MAX_ITEMCNT" val="8"/>
  <p:tag name="KSO_WM_DIAGRAM_MIN_ITEMCNT" val="2"/>
  <p:tag name="KSO_WM_DIAGRAM_VIRTUALLY_FRAME" val="{&quot;height&quot;:378.4,&quot;width&quot;:846.4872440944882}"/>
  <p:tag name="KSO_WM_DIAGRAM_COLOR_MATCH_VALUE" val="{&quot;shape&quot;:{&quot;fill&quot;:{&quot;gradient&quot;:[{&quot;brightness&quot;:0,&quot;colorType&quot;:1,&quot;foreColorIndex&quot;:8,&quot;pos&quot;:0.47999998927116394,&quot;transparency&quot;:0},{&quot;brightness&quot;:0.4000000059604645,&quot;colorType&quot;:1,&quot;foreColorIndex&quot;:8,&quot;pos&quot;:0,&quot;transparency&quot;:0},{&quot;brightness&quot;:0,&quot;colorType&quot;:1,&quot;foreColorIndex&quot;:8,&quot;pos&quot;:0.8100000023841858,&quot;transparency&quot;:0},{&quot;brightness&quot;:0.4000000059604645,&quot;colorType&quot;:1,&quot;foreColorIndex&quot;:8,&quot;pos&quot;:1,&quot;transparency&quot;:0}],&quot;type&quot;:3},&quot;glow&quot;:{&quot;colorType&quot;:0},&quot;line&quot;:{&quot;solidLine&quot;:{&quot;brightness&quot;:0,&quot;colorType&quot;:1,&quot;foreColorIndex&quot;:8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7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TYPE" val="1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19_6*m_h_i*1_4_1"/>
  <p:tag name="KSO_WM_TEMPLATE_CATEGORY" val="diagram"/>
  <p:tag name="KSO_WM_TEMPLATE_INDEX" val="20230319"/>
  <p:tag name="KSO_WM_UNIT_LAYERLEVEL" val="1_1_1"/>
  <p:tag name="KSO_WM_TAG_VERSION" val="3.0"/>
  <p:tag name="KSO_WM_DIAGRAM_GROUP_CODE" val="m1-1"/>
  <p:tag name="KSO_WM_UNIT_TYPE" val="m_h_i"/>
  <p:tag name="KSO_WM_UNIT_INDEX" val="1_4_1"/>
  <p:tag name="KSO_WM_DIAGRAM_VERSION" val="3"/>
  <p:tag name="KSO_WM_DIAGRAM_COLOR_TRICK" val="2"/>
  <p:tag name="KSO_WM_DIAGRAM_COLOR_TEXT_CAN_REMOVE" val="n"/>
  <p:tag name="KSO_WM_UNIT_FILL_FORE_SCHEMECOLOR_INDEX" val="8"/>
  <p:tag name="KSO_WM_DIAGRAM_MAX_ITEMCNT" val="8"/>
  <p:tag name="KSO_WM_DIAGRAM_MIN_ITEMCNT" val="2"/>
  <p:tag name="KSO_WM_DIAGRAM_VIRTUALLY_FRAME" val="{&quot;height&quot;:378.4,&quot;width&quot;:846.4872440944882}"/>
  <p:tag name="KSO_WM_DIAGRAM_COLOR_MATCH_VALUE" val="{&quot;shape&quot;:{&quot;fill&quot;:{&quot;gradient&quot;:[{&quot;brightness&quot;:0,&quot;colorType&quot;:1,&quot;foreColorIndex&quot;:8,&quot;pos&quot;:0.5400000214576721,&quot;transparency&quot;:0},{&quot;brightness&quot;:0.800000011920929,&quot;colorType&quot;:1,&quot;foreColorIndex&quot;:8,&quot;pos&quot;:0,&quot;transparency&quot;:0},{&quot;brightness&quot;:0,&quot;colorType&quot;:1,&quot;foreColorIndex&quot;:8,&quot;pos&quot;:0.8100000023841858,&quot;transparency&quot;:0},{&quot;brightness&quot;:0.4000000059604645,&quot;colorType&quot;:1,&quot;foreColorIndex&quot;:8,&quot;pos&quot;:1,&quot;transparency&quot;:0}],&quot;type&quot;:3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8,&quot;pos&quot;:0,&quot;transparency&quot;:0},{&quot;brightness&quot;:0,&quot;colorType&quot;:2,&quot;pos&quot;:1,&quot;rgb&quot;:&quot;#ffffff&quot;,&quot;transparency&quot;:0},{&quot;brightness&quot;:0.800000011920929,&quot;colorType&quot;:1,&quot;foreColorIndex&quot;:8,&quot;pos&quot;:0.7099999785423279,&quot;transparency&quot;:0}],&quot;type&quot;:2},&quot;shadow&quot;:{&quot;brightness&quot;:0,&quot;colorType&quot;:1,&quot;foreColorIndex&quot;:8,&quot;transparency&quot;:0.54000002145767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19_6*m_h_a*1_4_1"/>
  <p:tag name="KSO_WM_TEMPLATE_CATEGORY" val="diagram"/>
  <p:tag name="KSO_WM_TEMPLATE_INDEX" val="20230319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4_1"/>
  <p:tag name="KSO_WM_DIAGRAM_VERSION" val="3"/>
  <p:tag name="KSO_WM_DIAGRAM_COLOR_TRICK" val="2"/>
  <p:tag name="KSO_WM_DIAGRAM_COLOR_TEXT_CAN_REMOVE" val="n"/>
  <p:tag name="KSO_WM_UNIT_PRESET_TEXT" val="添加标题"/>
  <p:tag name="KSO_WM_UNIT_FILL_FORE_SCHEMECOLOR_INDEX" val="8"/>
  <p:tag name="KSO_WM_UNIT_LINE_FORE_SCHEMECOLOR_INDEX" val="8"/>
  <p:tag name="KSO_WM_DIAGRAM_MAX_ITEMCNT" val="8"/>
  <p:tag name="KSO_WM_DIAGRAM_MIN_ITEMCNT" val="2"/>
  <p:tag name="KSO_WM_DIAGRAM_VIRTUALLY_FRAME" val="{&quot;height&quot;:378.4,&quot;width&quot;:846.4872440944882}"/>
  <p:tag name="KSO_WM_DIAGRAM_COLOR_MATCH_VALUE" val="{&quot;shape&quot;:{&quot;fill&quot;:{&quot;gradient&quot;:[{&quot;brightness&quot;:0,&quot;colorType&quot;:1,&quot;foreColorIndex&quot;:8,&quot;pos&quot;:0.47999998927116394,&quot;transparency&quot;:0},{&quot;brightness&quot;:0.4000000059604645,&quot;colorType&quot;:1,&quot;foreColorIndex&quot;:8,&quot;pos&quot;:0,&quot;transparency&quot;:0},{&quot;brightness&quot;:0,&quot;colorType&quot;:1,&quot;foreColorIndex&quot;:8,&quot;pos&quot;:0.8100000023841858,&quot;transparency&quot;:0},{&quot;brightness&quot;:0.4000000059604645,&quot;colorType&quot;:1,&quot;foreColorIndex&quot;:8,&quot;pos&quot;:1,&quot;transparency&quot;:0}],&quot;type&quot;:3},&quot;glow&quot;:{&quot;colorType&quot;:0},&quot;line&quot;:{&quot;solidLine&quot;:{&quot;brightness&quot;:0,&quot;colorType&quot;:1,&quot;foreColorIndex&quot;:8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19_6*m_h_a*1_3_1"/>
  <p:tag name="KSO_WM_TEMPLATE_CATEGORY" val="diagram"/>
  <p:tag name="KSO_WM_TEMPLATE_INDEX" val="20230319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3_1"/>
  <p:tag name="KSO_WM_DIAGRAM_VERSION" val="3"/>
  <p:tag name="KSO_WM_DIAGRAM_COLOR_TRICK" val="2"/>
  <p:tag name="KSO_WM_DIAGRAM_COLOR_TEXT_CAN_REMOVE" val="n"/>
  <p:tag name="KSO_WM_UNIT_PRESET_TEXT" val="添加标题"/>
  <p:tag name="KSO_WM_UNIT_FILL_FORE_SCHEMECOLOR_INDEX" val="5"/>
  <p:tag name="KSO_WM_UNIT_LINE_FORE_SCHEMECOLOR_INDEX" val="5"/>
  <p:tag name="KSO_WM_DIAGRAM_MAX_ITEMCNT" val="8"/>
  <p:tag name="KSO_WM_DIAGRAM_MIN_ITEMCNT" val="2"/>
  <p:tag name="KSO_WM_DIAGRAM_VIRTUALLY_FRAME" val="{&quot;height&quot;:378.4,&quot;width&quot;:846.4872440944882}"/>
  <p:tag name="KSO_WM_DIAGRAM_COLOR_MATCH_VALUE" val="{&quot;shape&quot;:{&quot;fill&quot;:{&quot;gradient&quot;:[{&quot;brightness&quot;:0,&quot;colorType&quot;:1,&quot;foreColorIndex&quot;:5,&quot;pos&quot;:0.47999998927116394,&quot;transparency&quot;:0},{&quot;brightness&quot;:0.4000000059604645,&quot;colorType&quot;:1,&quot;foreColorIndex&quot;:5,&quot;pos&quot;:0,&quot;transparency&quot;:0},{&quot;brightness&quot;:0,&quot;colorType&quot;:1,&quot;foreColorIndex&quot;:5,&quot;pos&quot;:0.8100000023841858,&quot;transparency&quot;:0},{&quot;brightness&quot;:0,&quot;colorType&quot;:1,&quot;foreColorIndex&quot;:5,&quot;pos&quot;:1,&quot;transparency&quot;:0}],&quot;type&quot;:3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1353_1*l_h_i*1_1_3"/>
  <p:tag name="KSO_WM_TEMPLATE_CATEGORY" val="diagram"/>
  <p:tag name="KSO_WM_TEMPLATE_INDEX" val="20231353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DIAGRAM_MAX_ITEMCNT" val="6"/>
  <p:tag name="KSO_WM_DIAGRAM_MIN_ITEMCNT" val="2"/>
  <p:tag name="KSO_WM_DIAGRAM_VIRTUALLY_FRAME" val="{&quot;height&quot;:374.0294488188976,&quot;width&quot;:861.0986614173229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0,&quot;colorType&quot;:1,&quot;foreColorIndex&quot;:5,&quot;transparency&quot;:0.779999971389770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0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TYPE" val="1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19_6*m_h_i*1_3_1"/>
  <p:tag name="KSO_WM_TEMPLATE_CATEGORY" val="diagram"/>
  <p:tag name="KSO_WM_TEMPLATE_INDEX" val="20230319"/>
  <p:tag name="KSO_WM_UNIT_LAYERLEVEL" val="1_1_1"/>
  <p:tag name="KSO_WM_TAG_VERSION" val="3.0"/>
  <p:tag name="KSO_WM_DIAGRAM_GROUP_CODE" val="m1-1"/>
  <p:tag name="KSO_WM_UNIT_TYPE" val="m_h_i"/>
  <p:tag name="KSO_WM_UNIT_INDEX" val="1_3_1"/>
  <p:tag name="KSO_WM_DIAGRAM_VERSION" val="3"/>
  <p:tag name="KSO_WM_DIAGRAM_COLOR_TRICK" val="2"/>
  <p:tag name="KSO_WM_DIAGRAM_COLOR_TEXT_CAN_REMOVE" val="n"/>
  <p:tag name="KSO_WM_UNIT_FILL_FORE_SCHEMECOLOR_INDEX" val="5"/>
  <p:tag name="KSO_WM_DIAGRAM_MAX_ITEMCNT" val="8"/>
  <p:tag name="KSO_WM_DIAGRAM_MIN_ITEMCNT" val="2"/>
  <p:tag name="KSO_WM_DIAGRAM_VIRTUALLY_FRAME" val="{&quot;height&quot;:378.4,&quot;width&quot;:846.4872440944882}"/>
  <p:tag name="KSO_WM_DIAGRAM_COLOR_MATCH_VALUE" val="{&quot;shape&quot;:{&quot;fill&quot;:{&quot;gradient&quot;:[{&quot;brightness&quot;:0,&quot;colorType&quot;:1,&quot;foreColorIndex&quot;:5,&quot;pos&quot;:0.5400000214576721,&quot;transparency&quot;:0},{&quot;brightness&quot;:0.4000000059604645,&quot;colorType&quot;:1,&quot;foreColorIndex&quot;:5,&quot;pos&quot;:0,&quot;transparency&quot;:0}],&quot;type&quot;:3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5,&quot;pos&quot;:0,&quot;transparency&quot;:0},{&quot;brightness&quot;:0,&quot;colorType&quot;:2,&quot;pos&quot;:1,&quot;rgb&quot;:&quot;#ffffff&quot;,&quot;transparency&quot;:0},{&quot;brightness&quot;:0.800000011920929,&quot;colorType&quot;:1,&quot;foreColorIndex&quot;:5,&quot;pos&quot;:0.7099999785423279,&quot;transparency&quot;:0}],&quot;type&quot;:2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1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TYPE" val="1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19_6*m_h_i*1_6_1"/>
  <p:tag name="KSO_WM_TEMPLATE_CATEGORY" val="diagram"/>
  <p:tag name="KSO_WM_TEMPLATE_INDEX" val="20230319"/>
  <p:tag name="KSO_WM_UNIT_LAYERLEVEL" val="1_1_1"/>
  <p:tag name="KSO_WM_TAG_VERSION" val="3.0"/>
  <p:tag name="KSO_WM_DIAGRAM_GROUP_CODE" val="m1-1"/>
  <p:tag name="KSO_WM_UNIT_TYPE" val="m_h_i"/>
  <p:tag name="KSO_WM_UNIT_INDEX" val="1_6_1"/>
  <p:tag name="KSO_WM_DIAGRAM_VERSION" val="3"/>
  <p:tag name="KSO_WM_DIAGRAM_COLOR_TRICK" val="2"/>
  <p:tag name="KSO_WM_DIAGRAM_COLOR_TEXT_CAN_REMOVE" val="n"/>
  <p:tag name="KSO_WM_UNIT_FILL_FORE_SCHEMECOLOR_INDEX" val="8"/>
  <p:tag name="KSO_WM_DIAGRAM_MAX_ITEMCNT" val="8"/>
  <p:tag name="KSO_WM_DIAGRAM_MIN_ITEMCNT" val="2"/>
  <p:tag name="KSO_WM_DIAGRAM_VIRTUALLY_FRAME" val="{&quot;height&quot;:378.4,&quot;width&quot;:846.4872440944882}"/>
  <p:tag name="KSO_WM_DIAGRAM_COLOR_MATCH_VALUE" val="{&quot;shape&quot;:{&quot;fill&quot;:{&quot;gradient&quot;:[{&quot;brightness&quot;:0,&quot;colorType&quot;:1,&quot;foreColorIndex&quot;:8,&quot;pos&quot;:0.5400000214576721,&quot;transparency&quot;:0},{&quot;brightness&quot;:0.800000011920929,&quot;colorType&quot;:1,&quot;foreColorIndex&quot;:8,&quot;pos&quot;:0,&quot;transparency&quot;:0},{&quot;brightness&quot;:0,&quot;colorType&quot;:1,&quot;foreColorIndex&quot;:8,&quot;pos&quot;:0.8100000023841858,&quot;transparency&quot;:0},{&quot;brightness&quot;:0.4000000059604645,&quot;colorType&quot;:1,&quot;foreColorIndex&quot;:8,&quot;pos&quot;:1,&quot;transparency&quot;:0}],&quot;type&quot;:3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8,&quot;pos&quot;:0,&quot;transparency&quot;:0},{&quot;brightness&quot;:0,&quot;colorType&quot;:2,&quot;pos&quot;:1,&quot;rgb&quot;:&quot;#ffffff&quot;,&quot;transparency&quot;:0},{&quot;brightness&quot;:0.800000011920929,&quot;colorType&quot;:1,&quot;foreColorIndex&quot;:8,&quot;pos&quot;:0.7099999785423279,&quot;transparency&quot;:0}],&quot;type&quot;:2},&quot;shadow&quot;:{&quot;brightness&quot;:0,&quot;colorType&quot;:1,&quot;foreColorIndex&quot;:8,&quot;transparency&quot;:0.54000002145767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19_6*m_h_a*1_6_1"/>
  <p:tag name="KSO_WM_TEMPLATE_CATEGORY" val="diagram"/>
  <p:tag name="KSO_WM_TEMPLATE_INDEX" val="20230319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6_1"/>
  <p:tag name="KSO_WM_DIAGRAM_VERSION" val="3"/>
  <p:tag name="KSO_WM_DIAGRAM_COLOR_TRICK" val="2"/>
  <p:tag name="KSO_WM_DIAGRAM_COLOR_TEXT_CAN_REMOVE" val="n"/>
  <p:tag name="KSO_WM_UNIT_PRESET_TEXT" val="添加标题"/>
  <p:tag name="KSO_WM_UNIT_FILL_FORE_SCHEMECOLOR_INDEX" val="8"/>
  <p:tag name="KSO_WM_UNIT_LINE_FORE_SCHEMECOLOR_INDEX" val="8"/>
  <p:tag name="KSO_WM_DIAGRAM_MAX_ITEMCNT" val="8"/>
  <p:tag name="KSO_WM_DIAGRAM_MIN_ITEMCNT" val="2"/>
  <p:tag name="KSO_WM_DIAGRAM_VIRTUALLY_FRAME" val="{&quot;height&quot;:378.4,&quot;width&quot;:846.4872440944882}"/>
  <p:tag name="KSO_WM_DIAGRAM_COLOR_MATCH_VALUE" val="{&quot;shape&quot;:{&quot;fill&quot;:{&quot;gradient&quot;:[{&quot;brightness&quot;:0,&quot;colorType&quot;:1,&quot;foreColorIndex&quot;:8,&quot;pos&quot;:0.47999998927116394,&quot;transparency&quot;:0},{&quot;brightness&quot;:0.4000000059604645,&quot;colorType&quot;:1,&quot;foreColorIndex&quot;:8,&quot;pos&quot;:0,&quot;transparency&quot;:0},{&quot;brightness&quot;:0,&quot;colorType&quot;:1,&quot;foreColorIndex&quot;:8,&quot;pos&quot;:0.8100000023841858,&quot;transparency&quot;:0},{&quot;brightness&quot;:0.4000000059604645,&quot;colorType&quot;:1,&quot;foreColorIndex&quot;:8,&quot;pos&quot;:1,&quot;transparency&quot;:0}],&quot;type&quot;:3},&quot;glow&quot;:{&quot;colorType&quot;:0},&quot;line&quot;:{&quot;solidLine&quot;:{&quot;brightness&quot;:0,&quot;colorType&quot;:1,&quot;foreColorIndex&quot;:8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19_6*m_h_a*1_7_1"/>
  <p:tag name="KSO_WM_TEMPLATE_CATEGORY" val="diagram"/>
  <p:tag name="KSO_WM_TEMPLATE_INDEX" val="20230319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7_1"/>
  <p:tag name="KSO_WM_DIAGRAM_VERSION" val="3"/>
  <p:tag name="KSO_WM_DIAGRAM_COLOR_TRICK" val="2"/>
  <p:tag name="KSO_WM_DIAGRAM_COLOR_TEXT_CAN_REMOVE" val="n"/>
  <p:tag name="KSO_WM_UNIT_PRESET_TEXT" val="添加标题"/>
  <p:tag name="KSO_WM_UNIT_FILL_FORE_SCHEMECOLOR_INDEX" val="5"/>
  <p:tag name="KSO_WM_UNIT_LINE_FORE_SCHEMECOLOR_INDEX" val="5"/>
  <p:tag name="KSO_WM_DIAGRAM_MAX_ITEMCNT" val="8"/>
  <p:tag name="KSO_WM_DIAGRAM_MIN_ITEMCNT" val="2"/>
  <p:tag name="KSO_WM_DIAGRAM_VIRTUALLY_FRAME" val="{&quot;height&quot;:378.4,&quot;width&quot;:846.4872440944882}"/>
  <p:tag name="KSO_WM_DIAGRAM_COLOR_MATCH_VALUE" val="{&quot;shape&quot;:{&quot;fill&quot;:{&quot;gradient&quot;:[{&quot;brightness&quot;:0,&quot;colorType&quot;:1,&quot;foreColorIndex&quot;:5,&quot;pos&quot;:0.47999998927116394,&quot;transparency&quot;:0},{&quot;brightness&quot;:0.4000000059604645,&quot;colorType&quot;:1,&quot;foreColorIndex&quot;:5,&quot;pos&quot;:0,&quot;transparency&quot;:0},{&quot;brightness&quot;:0,&quot;colorType&quot;:1,&quot;foreColorIndex&quot;:5,&quot;pos&quot;:0.8100000023841858,&quot;transparency&quot;:0},{&quot;brightness&quot;:0,&quot;colorType&quot;:1,&quot;foreColorIndex&quot;:5,&quot;pos&quot;:1,&quot;transparency&quot;:0}],&quot;type&quot;:3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4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TYPE" val="1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19_6*m_h_i*1_7_1"/>
  <p:tag name="KSO_WM_TEMPLATE_CATEGORY" val="diagram"/>
  <p:tag name="KSO_WM_TEMPLATE_INDEX" val="20230319"/>
  <p:tag name="KSO_WM_UNIT_LAYERLEVEL" val="1_1_1"/>
  <p:tag name="KSO_WM_TAG_VERSION" val="3.0"/>
  <p:tag name="KSO_WM_DIAGRAM_GROUP_CODE" val="m1-1"/>
  <p:tag name="KSO_WM_UNIT_TYPE" val="m_h_i"/>
  <p:tag name="KSO_WM_UNIT_INDEX" val="1_7_1"/>
  <p:tag name="KSO_WM_DIAGRAM_VERSION" val="3"/>
  <p:tag name="KSO_WM_DIAGRAM_COLOR_TRICK" val="2"/>
  <p:tag name="KSO_WM_DIAGRAM_COLOR_TEXT_CAN_REMOVE" val="n"/>
  <p:tag name="KSO_WM_UNIT_FILL_FORE_SCHEMECOLOR_INDEX" val="5"/>
  <p:tag name="KSO_WM_DIAGRAM_MAX_ITEMCNT" val="8"/>
  <p:tag name="KSO_WM_DIAGRAM_MIN_ITEMCNT" val="2"/>
  <p:tag name="KSO_WM_DIAGRAM_VIRTUALLY_FRAME" val="{&quot;height&quot;:378.4,&quot;width&quot;:846.4872440944882}"/>
  <p:tag name="KSO_WM_DIAGRAM_COLOR_MATCH_VALUE" val="{&quot;shape&quot;:{&quot;fill&quot;:{&quot;gradient&quot;:[{&quot;brightness&quot;:0,&quot;colorType&quot;:1,&quot;foreColorIndex&quot;:5,&quot;pos&quot;:0.5400000214576721,&quot;transparency&quot;:0},{&quot;brightness&quot;:0.4000000059604645,&quot;colorType&quot;:1,&quot;foreColorIndex&quot;:5,&quot;pos&quot;:0,&quot;transparency&quot;:0}],&quot;type&quot;:3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5,&quot;pos&quot;:0,&quot;transparency&quot;:0},{&quot;brightness&quot;:0,&quot;colorType&quot;:2,&quot;pos&quot;:1,&quot;rgb&quot;:&quot;#ffffff&quot;,&quot;transparency&quot;:0},{&quot;brightness&quot;:0.800000011920929,&quot;colorType&quot;:1,&quot;foreColorIndex&quot;:5,&quot;pos&quot;:0.7099999785423279,&quot;transparency&quot;:0}],&quot;type&quot;:2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1_1"/>
  <p:tag name="KSO_WM_UNIT_ID" val="diagram20230319_6*m_h_f*1_1_1"/>
  <p:tag name="KSO_WM_TEMPLATE_CATEGORY" val="diagram"/>
  <p:tag name="KSO_WM_TEMPLATE_INDEX" val="20230319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m1-1"/>
  <p:tag name="KSO_WM_DIAGRAM_VERSION" val="3"/>
  <p:tag name="KSO_WM_DIAGRAM_COLOR_TRICK" val="2"/>
  <p:tag name="KSO_WM_DIAGRAM_COLOR_TEXT_CAN_REMOVE" val="n"/>
  <p:tag name="KSO_WM_UNIT_PRESET_TEXT" val="输入你的正文"/>
  <p:tag name="KSO_WM_DIAGRAM_MAX_ITEMCNT" val="8"/>
  <p:tag name="KSO_WM_DIAGRAM_MIN_ITEMCNT" val="2"/>
  <p:tag name="KSO_WM_DIAGRAM_VIRTUALLY_FRAME" val="{&quot;height&quot;:378.4,&quot;width&quot;:846.487244094488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3_1"/>
  <p:tag name="KSO_WM_UNIT_ID" val="diagram20230319_6*m_h_f*1_3_1"/>
  <p:tag name="KSO_WM_TEMPLATE_CATEGORY" val="diagram"/>
  <p:tag name="KSO_WM_TEMPLATE_INDEX" val="20230319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m1-1"/>
  <p:tag name="KSO_WM_DIAGRAM_VERSION" val="3"/>
  <p:tag name="KSO_WM_DIAGRAM_COLOR_TRICK" val="2"/>
  <p:tag name="KSO_WM_DIAGRAM_COLOR_TEXT_CAN_REMOVE" val="n"/>
  <p:tag name="KSO_WM_UNIT_PRESET_TEXT" val="输入你的正文"/>
  <p:tag name="KSO_WM_DIAGRAM_MAX_ITEMCNT" val="8"/>
  <p:tag name="KSO_WM_DIAGRAM_MIN_ITEMCNT" val="2"/>
  <p:tag name="KSO_WM_DIAGRAM_VIRTUALLY_FRAME" val="{&quot;height&quot;:378.4,&quot;width&quot;:846.487244094488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5_1"/>
  <p:tag name="KSO_WM_UNIT_ID" val="diagram20230319_6*m_h_f*1_5_1"/>
  <p:tag name="KSO_WM_TEMPLATE_CATEGORY" val="diagram"/>
  <p:tag name="KSO_WM_TEMPLATE_INDEX" val="20230319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m1-1"/>
  <p:tag name="KSO_WM_DIAGRAM_VERSION" val="3"/>
  <p:tag name="KSO_WM_DIAGRAM_COLOR_TRICK" val="2"/>
  <p:tag name="KSO_WM_DIAGRAM_COLOR_TEXT_CAN_REMOVE" val="n"/>
  <p:tag name="KSO_WM_UNIT_PRESET_TEXT" val="输入你的正文"/>
  <p:tag name="KSO_WM_DIAGRAM_MAX_ITEMCNT" val="8"/>
  <p:tag name="KSO_WM_DIAGRAM_MIN_ITEMCNT" val="2"/>
  <p:tag name="KSO_WM_DIAGRAM_VIRTUALLY_FRAME" val="{&quot;height&quot;:378.4,&quot;width&quot;:846.487244094488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7_1"/>
  <p:tag name="KSO_WM_UNIT_ID" val="diagram20230319_6*m_h_f*1_7_1"/>
  <p:tag name="KSO_WM_TEMPLATE_CATEGORY" val="diagram"/>
  <p:tag name="KSO_WM_TEMPLATE_INDEX" val="20230319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m1-1"/>
  <p:tag name="KSO_WM_DIAGRAM_VERSION" val="3"/>
  <p:tag name="KSO_WM_DIAGRAM_COLOR_TRICK" val="2"/>
  <p:tag name="KSO_WM_DIAGRAM_COLOR_TEXT_CAN_REMOVE" val="n"/>
  <p:tag name="KSO_WM_UNIT_PRESET_TEXT" val="输入你的正文"/>
  <p:tag name="KSO_WM_DIAGRAM_MAX_ITEMCNT" val="8"/>
  <p:tag name="KSO_WM_DIAGRAM_MIN_ITEMCNT" val="2"/>
  <p:tag name="KSO_WM_DIAGRAM_VIRTUALLY_FRAME" val="{&quot;height&quot;:378.4,&quot;width&quot;:846.487244094488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2_1"/>
  <p:tag name="KSO_WM_UNIT_ID" val="diagram20230319_6*m_h_f*1_2_1"/>
  <p:tag name="KSO_WM_TEMPLATE_CATEGORY" val="diagram"/>
  <p:tag name="KSO_WM_TEMPLATE_INDEX" val="20230319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m1-1"/>
  <p:tag name="KSO_WM_DIAGRAM_VERSION" val="3"/>
  <p:tag name="KSO_WM_DIAGRAM_COLOR_TRICK" val="2"/>
  <p:tag name="KSO_WM_DIAGRAM_COLOR_TEXT_CAN_REMOVE" val="n"/>
  <p:tag name="KSO_WM_UNIT_PRESET_TEXT" val="输入你的正文"/>
  <p:tag name="KSO_WM_DIAGRAM_MAX_ITEMCNT" val="8"/>
  <p:tag name="KSO_WM_DIAGRAM_MIN_ITEMCNT" val="2"/>
  <p:tag name="KSO_WM_DIAGRAM_VIRTUALLY_FRAME" val="{&quot;height&quot;:378.4,&quot;width&quot;:846.487244094488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353_1*l_h_i*1_2_2"/>
  <p:tag name="KSO_WM_TEMPLATE_CATEGORY" val="diagram"/>
  <p:tag name="KSO_WM_TEMPLATE_INDEX" val="20231353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UNIT_FILL_FORE_SCHEMECOLOR_INDEX" val="6"/>
  <p:tag name="KSO_WM_DIAGRAM_MAX_ITEMCNT" val="6"/>
  <p:tag name="KSO_WM_DIAGRAM_MIN_ITEMCNT" val="2"/>
  <p:tag name="KSO_WM_DIAGRAM_VIRTUALLY_FRAME" val="{&quot;height&quot;:374.0294488188976,&quot;width&quot;:861.0986614173229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solidLine&quot;:{&quot;brightness&quot;:0,&quot;colorType&quot;:1,&quot;foreColorIndex&quot;:14,&quot;transparency&quot;:0},&quot;type&quot;:1},&quot;shadow&quot;:{&quot;brightness&quot;:-0.25,&quot;colorType&quot;:1,&quot;foreColorIndex&quot;:6,&quot;transparency&quot;:0.8600000143051147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4_1"/>
  <p:tag name="KSO_WM_UNIT_ID" val="diagram20230319_6*m_h_f*1_4_1"/>
  <p:tag name="KSO_WM_TEMPLATE_CATEGORY" val="diagram"/>
  <p:tag name="KSO_WM_TEMPLATE_INDEX" val="20230319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m1-1"/>
  <p:tag name="KSO_WM_DIAGRAM_VERSION" val="3"/>
  <p:tag name="KSO_WM_DIAGRAM_COLOR_TRICK" val="2"/>
  <p:tag name="KSO_WM_DIAGRAM_COLOR_TEXT_CAN_REMOVE" val="n"/>
  <p:tag name="KSO_WM_UNIT_PRESET_TEXT" val="输入你的正文"/>
  <p:tag name="KSO_WM_DIAGRAM_MAX_ITEMCNT" val="8"/>
  <p:tag name="KSO_WM_DIAGRAM_MIN_ITEMCNT" val="2"/>
  <p:tag name="KSO_WM_DIAGRAM_VIRTUALLY_FRAME" val="{&quot;height&quot;:378.4,&quot;width&quot;:846.487244094488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6_1"/>
  <p:tag name="KSO_WM_UNIT_ID" val="diagram20230319_6*m_h_f*1_6_1"/>
  <p:tag name="KSO_WM_TEMPLATE_CATEGORY" val="diagram"/>
  <p:tag name="KSO_WM_TEMPLATE_INDEX" val="20230319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m1-1"/>
  <p:tag name="KSO_WM_DIAGRAM_VERSION" val="3"/>
  <p:tag name="KSO_WM_DIAGRAM_COLOR_TRICK" val="2"/>
  <p:tag name="KSO_WM_DIAGRAM_COLOR_TEXT_CAN_REMOVE" val="n"/>
  <p:tag name="KSO_WM_UNIT_PRESET_TEXT" val="输入你的正文"/>
  <p:tag name="KSO_WM_DIAGRAM_MAX_ITEMCNT" val="8"/>
  <p:tag name="KSO_WM_DIAGRAM_MIN_ITEMCNT" val="2"/>
  <p:tag name="KSO_WM_DIAGRAM_VIRTUALLY_FRAME" val="{&quot;height&quot;:378.4,&quot;width&quot;:846.487244094488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353_1*l_h_f*1_1_1"/>
  <p:tag name="KSO_WM_TEMPLATE_CATEGORY" val="diagram"/>
  <p:tag name="KSO_WM_TEMPLATE_INDEX" val="20231353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374.0294488188976,&quot;width&quot;:861.098661417322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40.xml><?xml version="1.0" encoding="utf-8"?>
<p:tagLst xmlns:p="http://schemas.openxmlformats.org/presentationml/2006/main">
  <p:tag name="commondata" val="eyJjb3VudCI6MywiaGRpZCI6IjA1YjQ3YjU4MDg5YTJiMTlkMzY5NzA1M2Y1ODEzNDNkIiwidXNlckNvdW50IjozfQ=="/>
  <p:tag name="resource_record_key" val="{&quot;70&quot;:[3316194,3312133]}"/>
</p:tagLst>
</file>

<file path=ppt/tags/tag5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353_1*l_h_f*1_2_1"/>
  <p:tag name="KSO_WM_TEMPLATE_CATEGORY" val="diagram"/>
  <p:tag name="KSO_WM_TEMPLATE_INDEX" val="20231353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374.0294488188976,&quot;width&quot;:861.098661417322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1353_1*l_h_i*1_1_1"/>
  <p:tag name="KSO_WM_TEMPLATE_CATEGORY" val="diagram"/>
  <p:tag name="KSO_WM_TEMPLATE_INDEX" val="20231353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UNIT_TEXT_FILL_FORE_SCHEMECOLOR_INDEX" val="5"/>
  <p:tag name="KSO_WM_DIAGRAM_MAX_ITEMCNT" val="6"/>
  <p:tag name="KSO_WM_DIAGRAM_MIN_ITEMCNT" val="2"/>
  <p:tag name="KSO_WM_DIAGRAM_VIRTUALLY_FRAME" val="{&quot;height&quot;:374.0294488188976,&quot;width&quot;:861.098661417322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31353_1*l_h_i*1_2_3"/>
  <p:tag name="KSO_WM_TEMPLATE_CATEGORY" val="diagram"/>
  <p:tag name="KSO_WM_TEMPLATE_INDEX" val="20231353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DIAGRAM_MAX_ITEMCNT" val="6"/>
  <p:tag name="KSO_WM_DIAGRAM_MIN_ITEMCNT" val="2"/>
  <p:tag name="KSO_WM_DIAGRAM_VIRTUALLY_FRAME" val="{&quot;height&quot;:374.0294488188976,&quot;width&quot;:861.0986614173229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0,&quot;colorType&quot;:1,&quot;foreColorIndex&quot;:8,&quot;transparency&quot;:0.779999971389770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353_1*l_h_i*1_2_1"/>
  <p:tag name="KSO_WM_TEMPLATE_CATEGORY" val="diagram"/>
  <p:tag name="KSO_WM_TEMPLATE_INDEX" val="20231353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UNIT_TEXT_FILL_FORE_SCHEMECOLOR_INDEX" val="6"/>
  <p:tag name="KSO_WM_DIAGRAM_MAX_ITEMCNT" val="6"/>
  <p:tag name="KSO_WM_DIAGRAM_MIN_ITEMCNT" val="2"/>
  <p:tag name="KSO_WM_DIAGRAM_VIRTUALLY_FRAME" val="{&quot;height&quot;:374.0294488188976,&quot;width&quot;:861.098661417322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9709</Words>
  <Application>WPS 演示</Application>
  <PresentationFormat>宽屏</PresentationFormat>
  <Paragraphs>597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33</vt:i4>
      </vt:variant>
    </vt:vector>
  </HeadingPairs>
  <TitlesOfParts>
    <vt:vector size="57" baseType="lpstr">
      <vt:lpstr>Arial</vt:lpstr>
      <vt:lpstr>宋体</vt:lpstr>
      <vt:lpstr>Wingdings</vt:lpstr>
      <vt:lpstr>思源黑体 Heavy</vt:lpstr>
      <vt:lpstr>黑体</vt:lpstr>
      <vt:lpstr>思源黑体 HW Regular</vt:lpstr>
      <vt:lpstr>思源宋体 Light</vt:lpstr>
      <vt:lpstr>思源黑体 Light</vt:lpstr>
      <vt:lpstr>Helvetica</vt:lpstr>
      <vt:lpstr>Montserrat</vt:lpstr>
      <vt:lpstr>Segoe Print</vt:lpstr>
      <vt:lpstr>Goudy Old Style</vt:lpstr>
      <vt:lpstr>Gill Sans</vt:lpstr>
      <vt:lpstr>等线</vt:lpstr>
      <vt:lpstr>微软雅黑</vt:lpstr>
      <vt:lpstr>Arial Unicode MS</vt:lpstr>
      <vt:lpstr>等线 Light</vt:lpstr>
      <vt:lpstr>Calibri</vt:lpstr>
      <vt:lpstr>Arial</vt:lpstr>
      <vt:lpstr>思源黑體 HW Regular</vt:lpstr>
      <vt:lpstr>Montserrat Medium</vt:lpstr>
      <vt:lpstr>Gill Sans MT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文档存本地丢失不负责</cp:lastModifiedBy>
  <cp:revision>70</cp:revision>
  <dcterms:created xsi:type="dcterms:W3CDTF">2020-04-13T01:53:00Z</dcterms:created>
  <dcterms:modified xsi:type="dcterms:W3CDTF">2023-12-26T13:53:14Z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2052-12.1.0.15990</vt:lpwstr>
  </property>
  <property fmtid="{D5CDD505-2E9C-101B-9397-08002B2CF9AE}" pid="3" name="KSOTemplateUUID">
    <vt:lpwstr>v1.0_mb_udIkP36kfyveLbRPZJTkiQ==</vt:lpwstr>
  </property>
  <property fmtid="{D5CDD505-2E9C-101B-9397-08002B2CF9AE}" pid="4" name="ICV">
    <vt:lpwstr>91CDF88F33E54C65A8484372E4C7412F_11</vt:lpwstr>
  </property>
</Properties>
</file>